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8" r:id="rId6"/>
    <p:sldId id="257" r:id="rId7"/>
    <p:sldId id="259" r:id="rId8"/>
    <p:sldId id="260" r:id="rId9"/>
    <p:sldId id="262" r:id="rId10"/>
    <p:sldId id="261" r:id="rId11"/>
    <p:sldId id="263" r:id="rId12"/>
    <p:sldId id="264" r:id="rId13"/>
    <p:sldId id="265" r:id="rId14"/>
    <p:sldId id="267" r:id="rId15"/>
    <p:sldId id="268" r:id="rId16"/>
    <p:sldId id="266" r:id="rId17"/>
    <p:sldId id="269" r:id="rId18"/>
    <p:sldId id="270" r:id="rId19"/>
    <p:sldId id="271" r:id="rId20"/>
    <p:sldId id="274" r:id="rId21"/>
    <p:sldId id="275" r:id="rId22"/>
    <p:sldId id="277" r:id="rId23"/>
    <p:sldId id="286" r:id="rId24"/>
    <p:sldId id="276" r:id="rId25"/>
    <p:sldId id="272" r:id="rId26"/>
    <p:sldId id="278" r:id="rId27"/>
    <p:sldId id="279" r:id="rId28"/>
    <p:sldId id="280" r:id="rId29"/>
    <p:sldId id="281" r:id="rId30"/>
    <p:sldId id="282" r:id="rId31"/>
    <p:sldId id="283" r:id="rId32"/>
    <p:sldId id="284" r:id="rId33"/>
    <p:sldId id="285" r:id="rId34"/>
    <p:sldId id="287" r:id="rId35"/>
    <p:sldId id="289" r:id="rId36"/>
    <p:sldId id="290" r:id="rId37"/>
    <p:sldId id="291" r:id="rId38"/>
    <p:sldId id="273" r:id="rId39"/>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909FF"/>
    <a:srgbClr val="0066FF"/>
    <a:srgbClr val="CC0099"/>
    <a:srgbClr val="FF9933"/>
    <a:srgbClr val="33CC33"/>
    <a:srgbClr val="009242"/>
    <a:srgbClr val="CC0000"/>
    <a:srgbClr val="0000FF"/>
    <a:srgbClr val="CC99FF"/>
    <a:srgbClr val="00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725" autoAdjust="0"/>
    <p:restoredTop sz="91727" autoAdjust="0"/>
  </p:normalViewPr>
  <p:slideViewPr>
    <p:cSldViewPr>
      <p:cViewPr>
        <p:scale>
          <a:sx n="59" d="100"/>
          <a:sy n="59" d="100"/>
        </p:scale>
        <p:origin x="-270" y="-1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51D753-38F9-4F9E-9FF7-08E19F091102}" type="datetimeFigureOut">
              <a:rPr lang="zh-TW" altLang="en-US" smtClean="0"/>
              <a:pPr/>
              <a:t>2012/4/18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A101AE-DCA0-4D5D-9297-DA6DC8323175}" type="slidenum">
              <a:rPr lang="zh-TW" altLang="en-US" smtClean="0"/>
              <a:pPr/>
              <a:t>‹#›</a:t>
            </a:fld>
            <a:endParaRPr lang="zh-TW" altLang="en-US"/>
          </a:p>
        </p:txBody>
      </p:sp>
    </p:spTree>
    <p:extLst>
      <p:ext uri="{BB962C8B-B14F-4D97-AF65-F5344CB8AC3E}">
        <p14:creationId xmlns:p14="http://schemas.microsoft.com/office/powerpoint/2010/main" xmlns="" val="2583239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20A101AE-DCA0-4D5D-9297-DA6DC8323175}" type="slidenum">
              <a:rPr lang="zh-TW" altLang="en-US" smtClean="0"/>
              <a:pPr/>
              <a:t>18</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Date Placeholder 3"/>
          <p:cNvSpPr>
            <a:spLocks noGrp="1"/>
          </p:cNvSpPr>
          <p:nvPr>
            <p:ph type="dt" sz="half" idx="10"/>
          </p:nvPr>
        </p:nvSpPr>
        <p:spPr/>
        <p:txBody>
          <a:bodyPr/>
          <a:lstStyle>
            <a:lvl1pPr>
              <a:defRPr/>
            </a:lvl1pPr>
          </a:lstStyle>
          <a:p>
            <a:endParaRPr lang="zh-TW" altLang="en-US"/>
          </a:p>
        </p:txBody>
      </p:sp>
      <p:sp>
        <p:nvSpPr>
          <p:cNvPr id="5" name="Footer Placeholder 4"/>
          <p:cNvSpPr>
            <a:spLocks noGrp="1"/>
          </p:cNvSpPr>
          <p:nvPr>
            <p:ph type="ftr" sz="quarter" idx="11"/>
          </p:nvPr>
        </p:nvSpPr>
        <p:spPr/>
        <p:txBody>
          <a:bodyPr/>
          <a:lstStyle>
            <a:lvl1pPr>
              <a:defRPr/>
            </a:lvl1pPr>
          </a:lstStyle>
          <a:p>
            <a:endParaRPr lang="zh-TW" altLang="en-US"/>
          </a:p>
        </p:txBody>
      </p:sp>
      <p:sp>
        <p:nvSpPr>
          <p:cNvPr id="6" name="Slide Number Placeholder 5"/>
          <p:cNvSpPr>
            <a:spLocks noGrp="1"/>
          </p:cNvSpPr>
          <p:nvPr>
            <p:ph type="sldNum" sz="quarter" idx="12"/>
          </p:nvPr>
        </p:nvSpPr>
        <p:spPr/>
        <p:txBody>
          <a:bodyPr/>
          <a:lstStyle>
            <a:lvl1pPr>
              <a:defRPr/>
            </a:lvl1pPr>
          </a:lstStyle>
          <a:p>
            <a:fld id="{CD257566-D444-434E-B7E0-023616BC503D}" type="slidenum">
              <a:rPr lang="en-US" altLang="zh-TW" smtClean="0"/>
              <a:pPr/>
              <a:t>‹#›</a:t>
            </a:fld>
            <a:endParaRPr lang="en-US" altLang="zh-TW"/>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zh-TW" alt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Date Placeholder 3"/>
          <p:cNvSpPr>
            <a:spLocks noGrp="1"/>
          </p:cNvSpPr>
          <p:nvPr>
            <p:ph type="dt" sz="half" idx="10"/>
          </p:nvPr>
        </p:nvSpPr>
        <p:spPr/>
        <p:txBody>
          <a:bodyPr/>
          <a:lstStyle>
            <a:lvl1pPr>
              <a:defRPr/>
            </a:lvl1pPr>
          </a:lstStyle>
          <a:p>
            <a:endParaRPr lang="zh-TW" altLang="en-US"/>
          </a:p>
        </p:txBody>
      </p:sp>
      <p:sp>
        <p:nvSpPr>
          <p:cNvPr id="5" name="Footer Placeholder 4"/>
          <p:cNvSpPr>
            <a:spLocks noGrp="1"/>
          </p:cNvSpPr>
          <p:nvPr>
            <p:ph type="ftr" sz="quarter" idx="11"/>
          </p:nvPr>
        </p:nvSpPr>
        <p:spPr/>
        <p:txBody>
          <a:bodyPr/>
          <a:lstStyle>
            <a:lvl1pPr>
              <a:defRPr/>
            </a:lvl1pPr>
          </a:lstStyle>
          <a:p>
            <a:endParaRPr lang="zh-TW" altLang="en-US"/>
          </a:p>
        </p:txBody>
      </p:sp>
      <p:sp>
        <p:nvSpPr>
          <p:cNvPr id="6" name="Slide Number Placeholder 5"/>
          <p:cNvSpPr>
            <a:spLocks noGrp="1"/>
          </p:cNvSpPr>
          <p:nvPr>
            <p:ph type="sldNum" sz="quarter" idx="12"/>
          </p:nvPr>
        </p:nvSpPr>
        <p:spPr/>
        <p:txBody>
          <a:bodyPr/>
          <a:lstStyle>
            <a:lvl1pPr>
              <a:defRPr/>
            </a:lvl1pPr>
          </a:lstStyle>
          <a:p>
            <a:fld id="{5F42B4BA-48AB-4FA5-A934-B72544B85428}" type="slidenum">
              <a:rPr lang="en-US" altLang="zh-TW" smtClean="0"/>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Date Placeholder 3"/>
          <p:cNvSpPr>
            <a:spLocks noGrp="1"/>
          </p:cNvSpPr>
          <p:nvPr>
            <p:ph type="dt" sz="half" idx="10"/>
          </p:nvPr>
        </p:nvSpPr>
        <p:spPr/>
        <p:txBody>
          <a:bodyPr/>
          <a:lstStyle>
            <a:lvl1pPr>
              <a:defRPr/>
            </a:lvl1pPr>
          </a:lstStyle>
          <a:p>
            <a:endParaRPr lang="zh-TW" altLang="en-US"/>
          </a:p>
        </p:txBody>
      </p:sp>
      <p:sp>
        <p:nvSpPr>
          <p:cNvPr id="5" name="Footer Placeholder 4"/>
          <p:cNvSpPr>
            <a:spLocks noGrp="1"/>
          </p:cNvSpPr>
          <p:nvPr>
            <p:ph type="ftr" sz="quarter" idx="11"/>
          </p:nvPr>
        </p:nvSpPr>
        <p:spPr/>
        <p:txBody>
          <a:bodyPr/>
          <a:lstStyle>
            <a:lvl1pPr>
              <a:defRPr/>
            </a:lvl1pPr>
          </a:lstStyle>
          <a:p>
            <a:endParaRPr lang="zh-TW" altLang="en-US"/>
          </a:p>
        </p:txBody>
      </p:sp>
      <p:sp>
        <p:nvSpPr>
          <p:cNvPr id="6" name="Slide Number Placeholder 5"/>
          <p:cNvSpPr>
            <a:spLocks noGrp="1"/>
          </p:cNvSpPr>
          <p:nvPr>
            <p:ph type="sldNum" sz="quarter" idx="12"/>
          </p:nvPr>
        </p:nvSpPr>
        <p:spPr/>
        <p:txBody>
          <a:bodyPr/>
          <a:lstStyle>
            <a:lvl1pPr>
              <a:defRPr/>
            </a:lvl1pPr>
          </a:lstStyle>
          <a:p>
            <a:fld id="{ABCA7C03-0610-4CFD-82E4-D1A449427734}" type="slidenum">
              <a:rPr lang="en-US" altLang="zh-TW" smtClean="0"/>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zh-TW" alt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Date Placeholder 3"/>
          <p:cNvSpPr>
            <a:spLocks noGrp="1"/>
          </p:cNvSpPr>
          <p:nvPr>
            <p:ph type="dt" sz="half" idx="10"/>
          </p:nvPr>
        </p:nvSpPr>
        <p:spPr/>
        <p:txBody>
          <a:bodyPr/>
          <a:lstStyle>
            <a:lvl1pPr>
              <a:defRPr/>
            </a:lvl1pPr>
          </a:lstStyle>
          <a:p>
            <a:endParaRPr lang="zh-TW" altLang="en-US"/>
          </a:p>
        </p:txBody>
      </p:sp>
      <p:sp>
        <p:nvSpPr>
          <p:cNvPr id="5" name="Footer Placeholder 4"/>
          <p:cNvSpPr>
            <a:spLocks noGrp="1"/>
          </p:cNvSpPr>
          <p:nvPr>
            <p:ph type="ftr" sz="quarter" idx="11"/>
          </p:nvPr>
        </p:nvSpPr>
        <p:spPr/>
        <p:txBody>
          <a:bodyPr/>
          <a:lstStyle>
            <a:lvl1pPr>
              <a:defRPr/>
            </a:lvl1pPr>
          </a:lstStyle>
          <a:p>
            <a:endParaRPr lang="zh-TW" altLang="en-US"/>
          </a:p>
        </p:txBody>
      </p:sp>
      <p:sp>
        <p:nvSpPr>
          <p:cNvPr id="6" name="Slide Number Placeholder 5"/>
          <p:cNvSpPr>
            <a:spLocks noGrp="1"/>
          </p:cNvSpPr>
          <p:nvPr>
            <p:ph type="sldNum" sz="quarter" idx="12"/>
          </p:nvPr>
        </p:nvSpPr>
        <p:spPr/>
        <p:txBody>
          <a:bodyPr/>
          <a:lstStyle>
            <a:lvl1pPr>
              <a:defRPr/>
            </a:lvl1pPr>
          </a:lstStyle>
          <a:p>
            <a:fld id="{35DC5D7C-6D02-4261-A92C-7D5F2C541123}" type="slidenum">
              <a:rPr lang="en-US" altLang="zh-TW" smtClean="0"/>
              <a:pPr/>
              <a:t>‹#›</a:t>
            </a:fld>
            <a:endParaRPr lang="en-US" altLang="zh-TW"/>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endParaRPr lang="zh-TW" altLang="en-US"/>
          </a:p>
        </p:txBody>
      </p:sp>
      <p:sp>
        <p:nvSpPr>
          <p:cNvPr id="5" name="Footer Placeholder 4"/>
          <p:cNvSpPr>
            <a:spLocks noGrp="1"/>
          </p:cNvSpPr>
          <p:nvPr>
            <p:ph type="ftr" sz="quarter" idx="11"/>
          </p:nvPr>
        </p:nvSpPr>
        <p:spPr/>
        <p:txBody>
          <a:bodyPr/>
          <a:lstStyle>
            <a:lvl1pPr>
              <a:defRPr/>
            </a:lvl1pPr>
          </a:lstStyle>
          <a:p>
            <a:endParaRPr lang="zh-TW" altLang="en-US"/>
          </a:p>
        </p:txBody>
      </p:sp>
      <p:sp>
        <p:nvSpPr>
          <p:cNvPr id="6" name="Slide Number Placeholder 5"/>
          <p:cNvSpPr>
            <a:spLocks noGrp="1"/>
          </p:cNvSpPr>
          <p:nvPr>
            <p:ph type="sldNum" sz="quarter" idx="12"/>
          </p:nvPr>
        </p:nvSpPr>
        <p:spPr/>
        <p:txBody>
          <a:bodyPr/>
          <a:lstStyle>
            <a:lvl1pPr>
              <a:defRPr/>
            </a:lvl1pPr>
          </a:lstStyle>
          <a:p>
            <a:fld id="{6C09B9F0-37A5-4BF1-82DB-7AE61F605698}" type="slidenum">
              <a:rPr lang="en-US" altLang="zh-TW" smtClean="0"/>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Date Placeholder 4"/>
          <p:cNvSpPr>
            <a:spLocks noGrp="1"/>
          </p:cNvSpPr>
          <p:nvPr>
            <p:ph type="dt" sz="half" idx="10"/>
          </p:nvPr>
        </p:nvSpPr>
        <p:spPr/>
        <p:txBody>
          <a:bodyPr/>
          <a:lstStyle>
            <a:lvl1pPr>
              <a:defRPr/>
            </a:lvl1pPr>
          </a:lstStyle>
          <a:p>
            <a:endParaRPr lang="zh-TW" altLang="en-US"/>
          </a:p>
        </p:txBody>
      </p:sp>
      <p:sp>
        <p:nvSpPr>
          <p:cNvPr id="6" name="Footer Placeholder 5"/>
          <p:cNvSpPr>
            <a:spLocks noGrp="1"/>
          </p:cNvSpPr>
          <p:nvPr>
            <p:ph type="ftr" sz="quarter" idx="11"/>
          </p:nvPr>
        </p:nvSpPr>
        <p:spPr/>
        <p:txBody>
          <a:bodyPr/>
          <a:lstStyle>
            <a:lvl1pPr>
              <a:defRPr/>
            </a:lvl1pPr>
          </a:lstStyle>
          <a:p>
            <a:endParaRPr lang="zh-TW" altLang="en-US"/>
          </a:p>
        </p:txBody>
      </p:sp>
      <p:sp>
        <p:nvSpPr>
          <p:cNvPr id="7" name="Slide Number Placeholder 6"/>
          <p:cNvSpPr>
            <a:spLocks noGrp="1"/>
          </p:cNvSpPr>
          <p:nvPr>
            <p:ph type="sldNum" sz="quarter" idx="12"/>
          </p:nvPr>
        </p:nvSpPr>
        <p:spPr/>
        <p:txBody>
          <a:bodyPr/>
          <a:lstStyle>
            <a:lvl1pPr>
              <a:defRPr/>
            </a:lvl1pPr>
          </a:lstStyle>
          <a:p>
            <a:fld id="{A4D3DBBA-A366-49A9-BB66-5461FC99C508}" type="slidenum">
              <a:rPr lang="en-US" altLang="zh-TW" smtClean="0"/>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Date Placeholder 6"/>
          <p:cNvSpPr>
            <a:spLocks noGrp="1"/>
          </p:cNvSpPr>
          <p:nvPr>
            <p:ph type="dt" sz="half" idx="10"/>
          </p:nvPr>
        </p:nvSpPr>
        <p:spPr/>
        <p:txBody>
          <a:bodyPr/>
          <a:lstStyle>
            <a:lvl1pPr>
              <a:defRPr/>
            </a:lvl1pPr>
          </a:lstStyle>
          <a:p>
            <a:endParaRPr lang="zh-TW" altLang="en-US"/>
          </a:p>
        </p:txBody>
      </p:sp>
      <p:sp>
        <p:nvSpPr>
          <p:cNvPr id="8" name="Footer Placeholder 7"/>
          <p:cNvSpPr>
            <a:spLocks noGrp="1"/>
          </p:cNvSpPr>
          <p:nvPr>
            <p:ph type="ftr" sz="quarter" idx="11"/>
          </p:nvPr>
        </p:nvSpPr>
        <p:spPr/>
        <p:txBody>
          <a:bodyPr/>
          <a:lstStyle>
            <a:lvl1pPr>
              <a:defRPr/>
            </a:lvl1pPr>
          </a:lstStyle>
          <a:p>
            <a:endParaRPr lang="zh-TW" altLang="en-US"/>
          </a:p>
        </p:txBody>
      </p:sp>
      <p:sp>
        <p:nvSpPr>
          <p:cNvPr id="9" name="Slide Number Placeholder 8"/>
          <p:cNvSpPr>
            <a:spLocks noGrp="1"/>
          </p:cNvSpPr>
          <p:nvPr>
            <p:ph type="sldNum" sz="quarter" idx="12"/>
          </p:nvPr>
        </p:nvSpPr>
        <p:spPr/>
        <p:txBody>
          <a:bodyPr/>
          <a:lstStyle>
            <a:lvl1pPr>
              <a:defRPr/>
            </a:lvl1pPr>
          </a:lstStyle>
          <a:p>
            <a:fld id="{EAADB8A4-5244-43BC-902A-33B9DB1956DE}" type="slidenum">
              <a:rPr lang="en-US" altLang="zh-TW" smtClean="0"/>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zh-TW" altLang="en-US"/>
          </a:p>
        </p:txBody>
      </p:sp>
      <p:sp>
        <p:nvSpPr>
          <p:cNvPr id="3" name="Date Placeholder 2"/>
          <p:cNvSpPr>
            <a:spLocks noGrp="1"/>
          </p:cNvSpPr>
          <p:nvPr>
            <p:ph type="dt" sz="half" idx="10"/>
          </p:nvPr>
        </p:nvSpPr>
        <p:spPr/>
        <p:txBody>
          <a:bodyPr/>
          <a:lstStyle>
            <a:lvl1pPr>
              <a:defRPr/>
            </a:lvl1pPr>
          </a:lstStyle>
          <a:p>
            <a:endParaRPr lang="zh-TW" altLang="en-US"/>
          </a:p>
        </p:txBody>
      </p:sp>
      <p:sp>
        <p:nvSpPr>
          <p:cNvPr id="4" name="Footer Placeholder 3"/>
          <p:cNvSpPr>
            <a:spLocks noGrp="1"/>
          </p:cNvSpPr>
          <p:nvPr>
            <p:ph type="ftr" sz="quarter" idx="11"/>
          </p:nvPr>
        </p:nvSpPr>
        <p:spPr/>
        <p:txBody>
          <a:bodyPr/>
          <a:lstStyle>
            <a:lvl1pPr>
              <a:defRPr/>
            </a:lvl1pPr>
          </a:lstStyle>
          <a:p>
            <a:endParaRPr lang="zh-TW" altLang="en-US"/>
          </a:p>
        </p:txBody>
      </p:sp>
      <p:sp>
        <p:nvSpPr>
          <p:cNvPr id="5" name="Slide Number Placeholder 4"/>
          <p:cNvSpPr>
            <a:spLocks noGrp="1"/>
          </p:cNvSpPr>
          <p:nvPr>
            <p:ph type="sldNum" sz="quarter" idx="12"/>
          </p:nvPr>
        </p:nvSpPr>
        <p:spPr/>
        <p:txBody>
          <a:bodyPr/>
          <a:lstStyle>
            <a:lvl1pPr>
              <a:defRPr/>
            </a:lvl1pPr>
          </a:lstStyle>
          <a:p>
            <a:fld id="{B31E10BC-4CCF-4FB6-BD4B-1D872A9BA506}" type="slidenum">
              <a:rPr lang="en-US" altLang="zh-TW" smtClean="0"/>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zh-TW" altLang="en-US"/>
          </a:p>
        </p:txBody>
      </p:sp>
      <p:sp>
        <p:nvSpPr>
          <p:cNvPr id="3" name="Footer Placeholder 2"/>
          <p:cNvSpPr>
            <a:spLocks noGrp="1"/>
          </p:cNvSpPr>
          <p:nvPr>
            <p:ph type="ftr" sz="quarter" idx="11"/>
          </p:nvPr>
        </p:nvSpPr>
        <p:spPr/>
        <p:txBody>
          <a:bodyPr/>
          <a:lstStyle>
            <a:lvl1pPr>
              <a:defRPr/>
            </a:lvl1pPr>
          </a:lstStyle>
          <a:p>
            <a:endParaRPr lang="zh-TW" altLang="en-US"/>
          </a:p>
        </p:txBody>
      </p:sp>
      <p:sp>
        <p:nvSpPr>
          <p:cNvPr id="4" name="Slide Number Placeholder 3"/>
          <p:cNvSpPr>
            <a:spLocks noGrp="1"/>
          </p:cNvSpPr>
          <p:nvPr>
            <p:ph type="sldNum" sz="quarter" idx="12"/>
          </p:nvPr>
        </p:nvSpPr>
        <p:spPr/>
        <p:txBody>
          <a:bodyPr/>
          <a:lstStyle>
            <a:lvl1pPr>
              <a:defRPr/>
            </a:lvl1pPr>
          </a:lstStyle>
          <a:p>
            <a:fld id="{9D83EE4E-5EAC-482C-B9A3-F4C6E3C6BD2C}" type="slidenum">
              <a:rPr lang="en-US" altLang="zh-TW" smtClean="0"/>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lvl1pPr>
              <a:defRPr/>
            </a:lvl1pPr>
          </a:lstStyle>
          <a:p>
            <a:endParaRPr lang="zh-TW" altLang="en-US"/>
          </a:p>
        </p:txBody>
      </p:sp>
      <p:sp>
        <p:nvSpPr>
          <p:cNvPr id="6" name="Footer Placeholder 5"/>
          <p:cNvSpPr>
            <a:spLocks noGrp="1"/>
          </p:cNvSpPr>
          <p:nvPr>
            <p:ph type="ftr" sz="quarter" idx="11"/>
          </p:nvPr>
        </p:nvSpPr>
        <p:spPr/>
        <p:txBody>
          <a:bodyPr/>
          <a:lstStyle>
            <a:lvl1pPr>
              <a:defRPr/>
            </a:lvl1pPr>
          </a:lstStyle>
          <a:p>
            <a:endParaRPr lang="zh-TW" altLang="en-US"/>
          </a:p>
        </p:txBody>
      </p:sp>
      <p:sp>
        <p:nvSpPr>
          <p:cNvPr id="7" name="Slide Number Placeholder 6"/>
          <p:cNvSpPr>
            <a:spLocks noGrp="1"/>
          </p:cNvSpPr>
          <p:nvPr>
            <p:ph type="sldNum" sz="quarter" idx="12"/>
          </p:nvPr>
        </p:nvSpPr>
        <p:spPr/>
        <p:txBody>
          <a:bodyPr/>
          <a:lstStyle>
            <a:lvl1pPr>
              <a:defRPr/>
            </a:lvl1pPr>
          </a:lstStyle>
          <a:p>
            <a:fld id="{C96031C1-83AC-4343-9578-04946A84F2A6}" type="slidenum">
              <a:rPr lang="en-US" altLang="zh-TW" smtClean="0"/>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lvl1pPr>
              <a:defRPr/>
            </a:lvl1pPr>
          </a:lstStyle>
          <a:p>
            <a:endParaRPr lang="zh-TW" altLang="en-US"/>
          </a:p>
        </p:txBody>
      </p:sp>
      <p:sp>
        <p:nvSpPr>
          <p:cNvPr id="6" name="Footer Placeholder 5"/>
          <p:cNvSpPr>
            <a:spLocks noGrp="1"/>
          </p:cNvSpPr>
          <p:nvPr>
            <p:ph type="ftr" sz="quarter" idx="11"/>
          </p:nvPr>
        </p:nvSpPr>
        <p:spPr/>
        <p:txBody>
          <a:bodyPr/>
          <a:lstStyle>
            <a:lvl1pPr>
              <a:defRPr/>
            </a:lvl1pPr>
          </a:lstStyle>
          <a:p>
            <a:endParaRPr lang="zh-TW" altLang="en-US"/>
          </a:p>
        </p:txBody>
      </p:sp>
      <p:sp>
        <p:nvSpPr>
          <p:cNvPr id="7" name="Slide Number Placeholder 6"/>
          <p:cNvSpPr>
            <a:spLocks noGrp="1"/>
          </p:cNvSpPr>
          <p:nvPr>
            <p:ph type="sldNum" sz="quarter" idx="12"/>
          </p:nvPr>
        </p:nvSpPr>
        <p:spPr/>
        <p:txBody>
          <a:bodyPr/>
          <a:lstStyle>
            <a:lvl1pPr>
              <a:defRPr/>
            </a:lvl1pPr>
          </a:lstStyle>
          <a:p>
            <a:fld id="{08601B6D-38C4-46AE-91EF-3AA81B2C8C82}" type="slidenum">
              <a:rPr lang="en-US" altLang="zh-TW" smtClean="0"/>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endParaRPr lang="zh-TW"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endParaRPr lang="zh-TW"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fld id="{48EA1C29-F6D5-438D-A66B-6D4F51EE5EDD}" type="slidenum">
              <a:rPr lang="en-US" altLang="zh-TW" smtClean="0"/>
              <a:pPr/>
              <a:t>‹#›</a:t>
            </a:fld>
            <a:endParaRPr lang="en-US" altLang="zh-TW"/>
          </a:p>
        </p:txBody>
      </p:sp>
      <p:pic>
        <p:nvPicPr>
          <p:cNvPr id="7" name="Picture 19"/>
          <p:cNvPicPr>
            <a:picLocks noChangeAspect="1" noChangeArrowheads="1"/>
          </p:cNvPicPr>
          <p:nvPr/>
        </p:nvPicPr>
        <p:blipFill>
          <a:blip r:embed="rId13"/>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新細明體" charset="-120"/>
        </a:defRPr>
      </a:lvl2pPr>
      <a:lvl3pPr algn="ctr" rtl="0" eaLnBrk="1" fontAlgn="base" hangingPunct="1">
        <a:spcBef>
          <a:spcPct val="0"/>
        </a:spcBef>
        <a:spcAft>
          <a:spcPct val="0"/>
        </a:spcAft>
        <a:defRPr kumimoji="1" sz="4400">
          <a:solidFill>
            <a:schemeClr val="tx2"/>
          </a:solidFill>
          <a:latin typeface="Arial" charset="0"/>
          <a:ea typeface="新細明體" charset="-120"/>
        </a:defRPr>
      </a:lvl3pPr>
      <a:lvl4pPr algn="ctr" rtl="0" eaLnBrk="1" fontAlgn="base" hangingPunct="1">
        <a:spcBef>
          <a:spcPct val="0"/>
        </a:spcBef>
        <a:spcAft>
          <a:spcPct val="0"/>
        </a:spcAft>
        <a:defRPr kumimoji="1" sz="4400">
          <a:solidFill>
            <a:schemeClr val="tx2"/>
          </a:solidFill>
          <a:latin typeface="Arial" charset="0"/>
          <a:ea typeface="新細明體" charset="-120"/>
        </a:defRPr>
      </a:lvl4pPr>
      <a:lvl5pPr algn="ctr" rtl="0" eaLnBrk="1" fontAlgn="base" hangingPunct="1">
        <a:spcBef>
          <a:spcPct val="0"/>
        </a:spcBef>
        <a:spcAft>
          <a:spcPct val="0"/>
        </a:spcAft>
        <a:defRPr kumimoji="1" sz="4400">
          <a:solidFill>
            <a:schemeClr val="tx2"/>
          </a:solidFill>
          <a:latin typeface="Arial" charset="0"/>
          <a:ea typeface="新細明體" charset="-120"/>
        </a:defRPr>
      </a:lvl5pPr>
      <a:lvl6pPr marL="457200" algn="ctr" rtl="0" eaLnBrk="1" fontAlgn="base" hangingPunct="1">
        <a:spcBef>
          <a:spcPct val="0"/>
        </a:spcBef>
        <a:spcAft>
          <a:spcPct val="0"/>
        </a:spcAft>
        <a:defRPr kumimoji="1" sz="4400">
          <a:solidFill>
            <a:schemeClr val="tx2"/>
          </a:solidFill>
          <a:latin typeface="Arial" charset="0"/>
          <a:ea typeface="新細明體" charset="-120"/>
        </a:defRPr>
      </a:lvl6pPr>
      <a:lvl7pPr marL="914400" algn="ctr" rtl="0" eaLnBrk="1" fontAlgn="base" hangingPunct="1">
        <a:spcBef>
          <a:spcPct val="0"/>
        </a:spcBef>
        <a:spcAft>
          <a:spcPct val="0"/>
        </a:spcAft>
        <a:defRPr kumimoji="1" sz="4400">
          <a:solidFill>
            <a:schemeClr val="tx2"/>
          </a:solidFill>
          <a:latin typeface="Arial" charset="0"/>
          <a:ea typeface="新細明體" charset="-120"/>
        </a:defRPr>
      </a:lvl7pPr>
      <a:lvl8pPr marL="1371600" algn="ctr" rtl="0" eaLnBrk="1" fontAlgn="base" hangingPunct="1">
        <a:spcBef>
          <a:spcPct val="0"/>
        </a:spcBef>
        <a:spcAft>
          <a:spcPct val="0"/>
        </a:spcAft>
        <a:defRPr kumimoji="1" sz="4400">
          <a:solidFill>
            <a:schemeClr val="tx2"/>
          </a:solidFill>
          <a:latin typeface="Arial" charset="0"/>
          <a:ea typeface="新細明體" charset="-120"/>
        </a:defRPr>
      </a:lvl8pPr>
      <a:lvl9pPr marL="1828800" algn="ctr" rtl="0" eaLnBrk="1" fontAlgn="base" hangingPunct="1">
        <a:spcBef>
          <a:spcPct val="0"/>
        </a:spcBef>
        <a:spcAft>
          <a:spcPct val="0"/>
        </a:spcAft>
        <a:defRPr kumimoji="1" sz="4400">
          <a:solidFill>
            <a:schemeClr val="tx2"/>
          </a:solidFill>
          <a:latin typeface="Arial" charset="0"/>
          <a:ea typeface="新細明體" charset="-12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audio" Target="file:///H:\&#39640;&#38596;&#24066;&#25945;&#32946;&#23616;&#32178;&#36335;&#25088;&#39080;&#33775;\&#29677;&#24471;&#29790;-&#26862;&#26519;&#20043;&#26376;.mp3" TargetMode="Externa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jpe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w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5.wmf"/><Relationship Id="rId5" Type="http://schemas.openxmlformats.org/officeDocument/2006/relationships/image" Target="../media/image74.jpeg"/><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slideLayout" Target="../slideLayouts/slideLayout2.xml"/><Relationship Id="rId4" Type="http://schemas.openxmlformats.org/officeDocument/2006/relationships/image" Target="../media/image80.wmf"/></Relationships>
</file>

<file path=ppt/slides/_rels/slide1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wmf"/></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wmf"/><Relationship Id="rId4" Type="http://schemas.openxmlformats.org/officeDocument/2006/relationships/image" Target="../media/image91.wmf"/></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wmf"/><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wmf"/></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wmf"/><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1.wmf"/></Relationships>
</file>

<file path=ppt/slides/_rels/slide23.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wmf"/><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wmf"/></Relationships>
</file>

<file path=ppt/slides/_rels/slide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8.wmf"/><Relationship Id="rId7" Type="http://schemas.openxmlformats.org/officeDocument/2006/relationships/image" Target="../media/image112.wmf"/><Relationship Id="rId2" Type="http://schemas.openxmlformats.org/officeDocument/2006/relationships/image" Target="../media/image107.wmf"/><Relationship Id="rId1" Type="http://schemas.openxmlformats.org/officeDocument/2006/relationships/slideLayout" Target="../slideLayouts/slideLayout2.xml"/><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wmf"/></Relationships>
</file>

<file path=ppt/slides/_rels/slide26.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wmf"/><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wmf"/><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wmf"/><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wmf"/><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wmf"/><Relationship Id="rId9" Type="http://schemas.openxmlformats.org/officeDocument/2006/relationships/image" Target="../media/image13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image" Target="../media/image28.wmf"/><Relationship Id="rId4" Type="http://schemas.openxmlformats.org/officeDocument/2006/relationships/image" Target="../media/image27.jpeg"/></Relationships>
</file>

<file path=ppt/slides/_rels/slide3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image" Target="../media/image130.wmf"/><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wmf"/><Relationship Id="rId5" Type="http://schemas.openxmlformats.org/officeDocument/2006/relationships/image" Target="../media/image138.png"/><Relationship Id="rId10" Type="http://schemas.openxmlformats.org/officeDocument/2006/relationships/image" Target="../media/image143.wmf"/><Relationship Id="rId4" Type="http://schemas.openxmlformats.org/officeDocument/2006/relationships/image" Target="../media/image132.wmf"/><Relationship Id="rId9" Type="http://schemas.openxmlformats.org/officeDocument/2006/relationships/image" Target="../media/image142.png"/></Relationships>
</file>

<file path=ppt/slides/_rels/slide3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wmf"/><Relationship Id="rId7" Type="http://schemas.openxmlformats.org/officeDocument/2006/relationships/image" Target="../media/image150.png"/><Relationship Id="rId2" Type="http://schemas.openxmlformats.org/officeDocument/2006/relationships/image" Target="../media/image145.wmf"/><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2.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slideLayout" Target="../slideLayouts/slideLayout2.xml"/><Relationship Id="rId6" Type="http://schemas.openxmlformats.org/officeDocument/2006/relationships/image" Target="../media/image156.wmf"/><Relationship Id="rId5" Type="http://schemas.openxmlformats.org/officeDocument/2006/relationships/image" Target="../media/image155.jpeg"/><Relationship Id="rId4" Type="http://schemas.openxmlformats.org/officeDocument/2006/relationships/image" Target="../media/image154.wmf"/></Relationships>
</file>

<file path=ppt/slides/_rels/slide3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wmf"/><Relationship Id="rId1" Type="http://schemas.openxmlformats.org/officeDocument/2006/relationships/slideLayout" Target="../slideLayouts/slideLayout2.xml"/><Relationship Id="rId6" Type="http://schemas.openxmlformats.org/officeDocument/2006/relationships/image" Target="../media/image161.wmf"/><Relationship Id="rId5" Type="http://schemas.openxmlformats.org/officeDocument/2006/relationships/image" Target="../media/image160.jpeg"/><Relationship Id="rId4" Type="http://schemas.openxmlformats.org/officeDocument/2006/relationships/image" Target="../media/image159.wmf"/></Relationships>
</file>

<file path=ppt/slides/_rels/slide34.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3.wmf"/><Relationship Id="rId7" Type="http://schemas.openxmlformats.org/officeDocument/2006/relationships/oleObject" Target="../embeddings/Microsoft_Office_Excel_97-2003____1.xls"/><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6.wmf"/><Relationship Id="rId5" Type="http://schemas.openxmlformats.org/officeDocument/2006/relationships/image" Target="../media/image165.wmf"/><Relationship Id="rId4" Type="http://schemas.openxmlformats.org/officeDocument/2006/relationships/image" Target="../media/image164.wmf"/><Relationship Id="rId9" Type="http://schemas.openxmlformats.org/officeDocument/2006/relationships/image" Target="../media/image168.wmf"/></Relationships>
</file>

<file path=ppt/slides/_rels/slide3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40.jpeg"/><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5" name="Picture 19"/>
          <p:cNvPicPr>
            <a:picLocks noChangeAspect="1" noChangeArrowheads="1"/>
          </p:cNvPicPr>
          <p:nvPr/>
        </p:nvPicPr>
        <p:blipFill>
          <a:blip r:embed="rId3"/>
          <a:srcRect/>
          <a:stretch>
            <a:fillRect/>
          </a:stretch>
        </p:blipFill>
        <p:spPr bwMode="auto">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4113" name="Rectangle 17"/>
          <p:cNvSpPr>
            <a:spLocks noChangeArrowheads="1"/>
          </p:cNvSpPr>
          <p:nvPr/>
        </p:nvSpPr>
        <p:spPr bwMode="auto">
          <a:xfrm>
            <a:off x="0" y="5105400"/>
            <a:ext cx="9144000" cy="1600200"/>
          </a:xfrm>
          <a:prstGeom prst="rect">
            <a:avLst/>
          </a:prstGeom>
          <a:solidFill>
            <a:schemeClr val="tx1"/>
          </a:solidFill>
          <a:ln w="9525">
            <a:solidFill>
              <a:schemeClr val="tx1"/>
            </a:solidFill>
            <a:miter lim="800000"/>
            <a:headEnd/>
            <a:tailEnd/>
          </a:ln>
          <a:effectLst/>
        </p:spPr>
        <p:txBody>
          <a:bodyPr wrap="none" anchor="ctr"/>
          <a:lstStyle/>
          <a:p>
            <a:endParaRPr lang="zh-TW" altLang="en-US"/>
          </a:p>
        </p:txBody>
      </p:sp>
      <p:pic>
        <p:nvPicPr>
          <p:cNvPr id="4102" name="Picture 6"/>
          <p:cNvPicPr>
            <a:picLocks noChangeAspect="1" noChangeArrowheads="1"/>
          </p:cNvPicPr>
          <p:nvPr/>
        </p:nvPicPr>
        <p:blipFill>
          <a:blip r:embed="rId4" cstate="print"/>
          <a:stretch>
            <a:fillRect/>
          </a:stretch>
        </p:blipFill>
        <p:spPr bwMode="auto">
          <a:xfrm>
            <a:off x="6934200" y="5286388"/>
            <a:ext cx="706438" cy="1113453"/>
          </a:xfrm>
          <a:prstGeom prst="rect">
            <a:avLst/>
          </a:prstGeom>
          <a:noFill/>
          <a:ln w="9525">
            <a:solidFill>
              <a:schemeClr val="bg1"/>
            </a:solidFill>
            <a:miter lim="800000"/>
            <a:headEnd/>
            <a:tailEnd/>
          </a:ln>
          <a:effectLst/>
        </p:spPr>
      </p:pic>
      <p:pic>
        <p:nvPicPr>
          <p:cNvPr id="4103" name="Picture 7"/>
          <p:cNvPicPr>
            <a:picLocks noChangeAspect="1" noChangeArrowheads="1"/>
          </p:cNvPicPr>
          <p:nvPr/>
        </p:nvPicPr>
        <p:blipFill>
          <a:blip r:embed="rId5" cstate="print"/>
          <a:stretch>
            <a:fillRect/>
          </a:stretch>
        </p:blipFill>
        <p:spPr bwMode="auto">
          <a:xfrm>
            <a:off x="7772400" y="5483026"/>
            <a:ext cx="1160463" cy="870347"/>
          </a:xfrm>
          <a:prstGeom prst="rect">
            <a:avLst/>
          </a:prstGeom>
          <a:noFill/>
          <a:ln w="9525">
            <a:solidFill>
              <a:schemeClr val="bg1"/>
            </a:solidFill>
            <a:miter lim="800000"/>
            <a:headEnd/>
            <a:tailEnd/>
          </a:ln>
          <a:effectLst/>
        </p:spPr>
      </p:pic>
      <p:pic>
        <p:nvPicPr>
          <p:cNvPr id="4104" name="Picture 8"/>
          <p:cNvPicPr>
            <a:picLocks noChangeAspect="1" noChangeArrowheads="1"/>
          </p:cNvPicPr>
          <p:nvPr/>
        </p:nvPicPr>
        <p:blipFill>
          <a:blip r:embed="rId6" cstate="print"/>
          <a:stretch>
            <a:fillRect/>
          </a:stretch>
        </p:blipFill>
        <p:spPr bwMode="auto">
          <a:xfrm>
            <a:off x="5867400" y="5753100"/>
            <a:ext cx="914400" cy="685800"/>
          </a:xfrm>
          <a:prstGeom prst="rect">
            <a:avLst/>
          </a:prstGeom>
          <a:noFill/>
          <a:ln w="9525">
            <a:solidFill>
              <a:schemeClr val="bg1"/>
            </a:solidFill>
            <a:miter lim="800000"/>
            <a:headEnd/>
            <a:tailEnd/>
          </a:ln>
          <a:effectLst/>
        </p:spPr>
      </p:pic>
      <p:pic>
        <p:nvPicPr>
          <p:cNvPr id="4105" name="Picture 9"/>
          <p:cNvPicPr>
            <a:picLocks noChangeAspect="1" noChangeArrowheads="1"/>
          </p:cNvPicPr>
          <p:nvPr/>
        </p:nvPicPr>
        <p:blipFill>
          <a:blip r:embed="rId7" cstate="print"/>
          <a:stretch>
            <a:fillRect/>
          </a:stretch>
        </p:blipFill>
        <p:spPr bwMode="auto">
          <a:xfrm>
            <a:off x="4155811" y="5410200"/>
            <a:ext cx="1545166" cy="1158875"/>
          </a:xfrm>
          <a:prstGeom prst="rect">
            <a:avLst/>
          </a:prstGeom>
          <a:noFill/>
          <a:ln w="9525">
            <a:solidFill>
              <a:schemeClr val="bg1"/>
            </a:solidFill>
            <a:miter lim="800000"/>
            <a:headEnd/>
            <a:tailEnd/>
          </a:ln>
          <a:effectLst/>
        </p:spPr>
      </p:pic>
      <p:pic>
        <p:nvPicPr>
          <p:cNvPr id="4107" name="Picture 11"/>
          <p:cNvPicPr>
            <a:picLocks noChangeAspect="1" noChangeArrowheads="1"/>
          </p:cNvPicPr>
          <p:nvPr/>
        </p:nvPicPr>
        <p:blipFill>
          <a:blip r:embed="rId8" cstate="print"/>
          <a:stretch>
            <a:fillRect/>
          </a:stretch>
        </p:blipFill>
        <p:spPr bwMode="auto">
          <a:xfrm>
            <a:off x="1966516" y="5715000"/>
            <a:ext cx="1019968" cy="815975"/>
          </a:xfrm>
          <a:prstGeom prst="rect">
            <a:avLst/>
          </a:prstGeom>
          <a:noFill/>
          <a:ln w="9525">
            <a:noFill/>
            <a:miter lim="800000"/>
            <a:headEnd/>
            <a:tailEnd/>
          </a:ln>
          <a:effectLst/>
        </p:spPr>
      </p:pic>
      <p:pic>
        <p:nvPicPr>
          <p:cNvPr id="4108" name="Picture 12"/>
          <p:cNvPicPr>
            <a:picLocks noChangeAspect="1" noChangeArrowheads="1"/>
          </p:cNvPicPr>
          <p:nvPr/>
        </p:nvPicPr>
        <p:blipFill>
          <a:blip r:embed="rId9" cstate="print"/>
          <a:stretch>
            <a:fillRect/>
          </a:stretch>
        </p:blipFill>
        <p:spPr bwMode="auto">
          <a:xfrm>
            <a:off x="3085869" y="5286388"/>
            <a:ext cx="928694" cy="1214446"/>
          </a:xfrm>
          <a:prstGeom prst="rect">
            <a:avLst/>
          </a:prstGeom>
          <a:noFill/>
          <a:ln w="9525">
            <a:solidFill>
              <a:schemeClr val="bg1"/>
            </a:solidFill>
            <a:miter lim="800000"/>
            <a:headEnd/>
            <a:tailEnd/>
          </a:ln>
          <a:effectLst/>
        </p:spPr>
      </p:pic>
      <p:pic>
        <p:nvPicPr>
          <p:cNvPr id="4109" name="Picture 13"/>
          <p:cNvPicPr>
            <a:picLocks noChangeAspect="1" noChangeArrowheads="1"/>
          </p:cNvPicPr>
          <p:nvPr/>
        </p:nvPicPr>
        <p:blipFill>
          <a:blip r:embed="rId10" cstate="print"/>
          <a:stretch>
            <a:fillRect/>
          </a:stretch>
        </p:blipFill>
        <p:spPr bwMode="auto">
          <a:xfrm>
            <a:off x="152400" y="5297805"/>
            <a:ext cx="1618488" cy="1213866"/>
          </a:xfrm>
          <a:prstGeom prst="rect">
            <a:avLst/>
          </a:prstGeom>
          <a:noFill/>
          <a:ln>
            <a:solidFill>
              <a:srgbClr val="FFFFFF"/>
            </a:solidFill>
          </a:ln>
          <a:effectLst>
            <a:outerShdw blurRad="63500" sx="102000" sy="102000" algn="ctr" rotWithShape="0">
              <a:prstClr val="black">
                <a:alpha val="40000"/>
              </a:prstClr>
            </a:outerShdw>
          </a:effectLst>
        </p:spPr>
      </p:pic>
      <p:pic>
        <p:nvPicPr>
          <p:cNvPr id="18" name="Picture 200" descr="花博LO~1"/>
          <p:cNvPicPr>
            <a:picLocks noChangeAspect="1" noChangeArrowheads="1"/>
          </p:cNvPicPr>
          <p:nvPr/>
        </p:nvPicPr>
        <p:blipFill>
          <a:blip r:embed="rId11" cstate="print">
            <a:clrChange>
              <a:clrFrom>
                <a:srgbClr val="FFFFFF"/>
              </a:clrFrom>
              <a:clrTo>
                <a:srgbClr val="FFFFFF">
                  <a:alpha val="0"/>
                </a:srgbClr>
              </a:clrTo>
            </a:clrChange>
            <a:duotone>
              <a:prstClr val="black"/>
              <a:srgbClr val="FF6600">
                <a:tint val="45000"/>
                <a:satMod val="400000"/>
              </a:srgbClr>
            </a:duotone>
            <a:lum bright="40000"/>
          </a:blip>
          <a:srcRect/>
          <a:stretch>
            <a:fillRect/>
          </a:stretch>
        </p:blipFill>
        <p:spPr bwMode="auto">
          <a:xfrm>
            <a:off x="-775509" y="-285776"/>
            <a:ext cx="1551018" cy="1350167"/>
          </a:xfrm>
          <a:prstGeom prst="rect">
            <a:avLst/>
          </a:prstGeom>
          <a:noFill/>
          <a:ln w="9525">
            <a:noFill/>
            <a:miter lim="800000"/>
            <a:headEnd/>
            <a:tailEnd/>
          </a:ln>
        </p:spPr>
      </p:pic>
      <p:pic>
        <p:nvPicPr>
          <p:cNvPr id="19" name="Picture 200" descr="花博LO~1"/>
          <p:cNvPicPr>
            <a:picLocks noChangeAspect="1" noChangeArrowheads="1"/>
          </p:cNvPicPr>
          <p:nvPr/>
        </p:nvPicPr>
        <p:blipFill>
          <a:blip r:embed="rId11" cstate="print">
            <a:clrChange>
              <a:clrFrom>
                <a:srgbClr val="FFFFFF"/>
              </a:clrFrom>
              <a:clrTo>
                <a:srgbClr val="FFFFFF">
                  <a:alpha val="0"/>
                </a:srgbClr>
              </a:clrTo>
            </a:clrChange>
            <a:duotone>
              <a:prstClr val="black"/>
              <a:srgbClr val="FF6600">
                <a:tint val="45000"/>
                <a:satMod val="400000"/>
              </a:srgbClr>
            </a:duotone>
            <a:lum bright="40000"/>
          </a:blip>
          <a:srcRect/>
          <a:stretch>
            <a:fillRect/>
          </a:stretch>
        </p:blipFill>
        <p:spPr bwMode="auto">
          <a:xfrm>
            <a:off x="1857356" y="1928802"/>
            <a:ext cx="1551018" cy="1350167"/>
          </a:xfrm>
          <a:prstGeom prst="rect">
            <a:avLst/>
          </a:prstGeom>
          <a:noFill/>
          <a:ln w="9525">
            <a:noFill/>
            <a:miter lim="800000"/>
            <a:headEnd/>
            <a:tailEnd/>
          </a:ln>
        </p:spPr>
      </p:pic>
      <p:sp>
        <p:nvSpPr>
          <p:cNvPr id="13" name="文字方塊 12"/>
          <p:cNvSpPr txBox="1"/>
          <p:nvPr/>
        </p:nvSpPr>
        <p:spPr>
          <a:xfrm>
            <a:off x="2571736" y="2395831"/>
            <a:ext cx="3570208" cy="461665"/>
          </a:xfrm>
          <a:prstGeom prst="rect">
            <a:avLst/>
          </a:prstGeom>
          <a:noFill/>
        </p:spPr>
        <p:txBody>
          <a:bodyPr wrap="none" rtlCol="0">
            <a:spAutoFit/>
          </a:bodyPr>
          <a:lstStyle/>
          <a:p>
            <a:r>
              <a:rPr lang="zh-TW" altLang="en-US" sz="2400" dirty="0" smtClean="0">
                <a:latin typeface="華康榜書體 Std W8" pitchFamily="66" charset="-120"/>
                <a:ea typeface="華康榜書體 Std W8" pitchFamily="66" charset="-120"/>
              </a:rPr>
              <a:t>就一定要來看我們的作品</a:t>
            </a:r>
            <a:endParaRPr lang="zh-TW" altLang="en-US" sz="2400" dirty="0">
              <a:latin typeface="華康榜書體 Std W8" pitchFamily="66" charset="-120"/>
              <a:ea typeface="華康榜書體 Std W8" pitchFamily="66" charset="-120"/>
            </a:endParaRPr>
          </a:p>
        </p:txBody>
      </p:sp>
      <p:sp>
        <p:nvSpPr>
          <p:cNvPr id="12" name="文字方塊 11"/>
          <p:cNvSpPr txBox="1"/>
          <p:nvPr/>
        </p:nvSpPr>
        <p:spPr>
          <a:xfrm>
            <a:off x="1928794" y="1785926"/>
            <a:ext cx="3357586" cy="461665"/>
          </a:xfrm>
          <a:prstGeom prst="rect">
            <a:avLst/>
          </a:prstGeom>
          <a:noFill/>
        </p:spPr>
        <p:txBody>
          <a:bodyPr wrap="square" rtlCol="0">
            <a:spAutoFit/>
          </a:bodyPr>
          <a:lstStyle/>
          <a:p>
            <a:r>
              <a:rPr lang="zh-TW" altLang="en-US" sz="2400" dirty="0" smtClean="0">
                <a:latin typeface="華康榜書體 Std W8" pitchFamily="66" charset="-120"/>
                <a:ea typeface="華康榜書體 Std W8" pitchFamily="66" charset="-120"/>
              </a:rPr>
              <a:t>想知道鼓山有什麼好玩</a:t>
            </a:r>
            <a:endParaRPr lang="zh-TW" altLang="en-US" sz="2400" dirty="0">
              <a:latin typeface="華康榜書體 Std W8" pitchFamily="66" charset="-120"/>
              <a:ea typeface="華康榜書體 Std W8" pitchFamily="66" charset="-120"/>
            </a:endParaRPr>
          </a:p>
        </p:txBody>
      </p:sp>
      <p:pic>
        <p:nvPicPr>
          <p:cNvPr id="20" name="Picture 200" descr="花博LO~1"/>
          <p:cNvPicPr>
            <a:picLocks noChangeAspect="1" noChangeArrowheads="1"/>
          </p:cNvPicPr>
          <p:nvPr/>
        </p:nvPicPr>
        <p:blipFill>
          <a:blip r:embed="rId11" cstate="print">
            <a:clrChange>
              <a:clrFrom>
                <a:srgbClr val="FFFFFF"/>
              </a:clrFrom>
              <a:clrTo>
                <a:srgbClr val="FFFFFF">
                  <a:alpha val="0"/>
                </a:srgbClr>
              </a:clrTo>
            </a:clrChange>
            <a:duotone>
              <a:prstClr val="black"/>
              <a:srgbClr val="FF6600">
                <a:tint val="45000"/>
                <a:satMod val="400000"/>
              </a:srgbClr>
            </a:duotone>
            <a:lum bright="40000"/>
          </a:blip>
          <a:srcRect/>
          <a:stretch>
            <a:fillRect/>
          </a:stretch>
        </p:blipFill>
        <p:spPr bwMode="auto">
          <a:xfrm>
            <a:off x="8215338" y="3643314"/>
            <a:ext cx="1551018" cy="1350167"/>
          </a:xfrm>
          <a:prstGeom prst="rect">
            <a:avLst/>
          </a:prstGeom>
          <a:noFill/>
          <a:ln w="9525">
            <a:noFill/>
            <a:miter lim="800000"/>
            <a:headEnd/>
            <a:tailEnd/>
          </a:ln>
        </p:spPr>
      </p:pic>
      <p:pic>
        <p:nvPicPr>
          <p:cNvPr id="21" name="Picture 200" descr="花博LO~1"/>
          <p:cNvPicPr>
            <a:picLocks noChangeAspect="1" noChangeArrowheads="1"/>
          </p:cNvPicPr>
          <p:nvPr/>
        </p:nvPicPr>
        <p:blipFill>
          <a:blip r:embed="rId11" cstate="print">
            <a:clrChange>
              <a:clrFrom>
                <a:srgbClr val="FFFFFF"/>
              </a:clrFrom>
              <a:clrTo>
                <a:srgbClr val="FFFFFF">
                  <a:alpha val="0"/>
                </a:srgbClr>
              </a:clrTo>
            </a:clrChange>
            <a:duotone>
              <a:prstClr val="black"/>
              <a:srgbClr val="FF6600">
                <a:tint val="45000"/>
                <a:satMod val="400000"/>
              </a:srgbClr>
            </a:duotone>
            <a:lum bright="40000"/>
          </a:blip>
          <a:srcRect/>
          <a:stretch>
            <a:fillRect/>
          </a:stretch>
        </p:blipFill>
        <p:spPr bwMode="auto">
          <a:xfrm>
            <a:off x="5357818" y="357166"/>
            <a:ext cx="1551018" cy="1350167"/>
          </a:xfrm>
          <a:prstGeom prst="rect">
            <a:avLst/>
          </a:prstGeom>
          <a:noFill/>
          <a:ln w="9525">
            <a:noFill/>
            <a:miter lim="800000"/>
            <a:headEnd/>
            <a:tailEnd/>
          </a:ln>
          <a:scene3d>
            <a:camera prst="obliqueTopRight"/>
            <a:lightRig rig="threePt" dir="t"/>
          </a:scene3d>
        </p:spPr>
      </p:pic>
      <p:pic>
        <p:nvPicPr>
          <p:cNvPr id="22" name="Picture 200" descr="花博LO~1"/>
          <p:cNvPicPr>
            <a:picLocks noChangeAspect="1" noChangeArrowheads="1"/>
          </p:cNvPicPr>
          <p:nvPr/>
        </p:nvPicPr>
        <p:blipFill>
          <a:blip r:embed="rId11" cstate="print">
            <a:clrChange>
              <a:clrFrom>
                <a:srgbClr val="FFFFFF"/>
              </a:clrFrom>
              <a:clrTo>
                <a:srgbClr val="FFFFFF">
                  <a:alpha val="0"/>
                </a:srgbClr>
              </a:clrTo>
            </a:clrChange>
            <a:duotone>
              <a:prstClr val="black"/>
              <a:srgbClr val="FF6600">
                <a:tint val="45000"/>
                <a:satMod val="400000"/>
              </a:srgbClr>
            </a:duotone>
            <a:lum bright="40000"/>
          </a:blip>
          <a:srcRect/>
          <a:stretch>
            <a:fillRect/>
          </a:stretch>
        </p:blipFill>
        <p:spPr bwMode="auto">
          <a:xfrm>
            <a:off x="4643438" y="3286124"/>
            <a:ext cx="1551018" cy="1350167"/>
          </a:xfrm>
          <a:prstGeom prst="rect">
            <a:avLst/>
          </a:prstGeom>
          <a:noFill/>
          <a:ln w="9525">
            <a:noFill/>
            <a:miter lim="800000"/>
            <a:headEnd/>
            <a:tailEnd/>
          </a:ln>
        </p:spPr>
      </p:pic>
      <p:sp>
        <p:nvSpPr>
          <p:cNvPr id="14" name="文字方塊 13"/>
          <p:cNvSpPr txBox="1"/>
          <p:nvPr/>
        </p:nvSpPr>
        <p:spPr>
          <a:xfrm>
            <a:off x="3143240" y="3000372"/>
            <a:ext cx="3929090" cy="461665"/>
          </a:xfrm>
          <a:prstGeom prst="rect">
            <a:avLst/>
          </a:prstGeom>
          <a:noFill/>
        </p:spPr>
        <p:txBody>
          <a:bodyPr wrap="square" rtlCol="0">
            <a:spAutoFit/>
          </a:bodyPr>
          <a:lstStyle/>
          <a:p>
            <a:r>
              <a:rPr lang="zh-TW" altLang="en-US" sz="2400" dirty="0" smtClean="0">
                <a:latin typeface="華康榜書體 Std W8" pitchFamily="66" charset="-120"/>
                <a:ea typeface="華康榜書體 Std W8" pitchFamily="66" charset="-120"/>
              </a:rPr>
              <a:t>裡面會介紹鼓山有名的景點</a:t>
            </a:r>
            <a:endParaRPr lang="zh-TW" altLang="en-US" sz="2400" dirty="0">
              <a:latin typeface="華康榜書體 Std W8" pitchFamily="66" charset="-120"/>
              <a:ea typeface="華康榜書體 Std W8" pitchFamily="66" charset="-120"/>
            </a:endParaRPr>
          </a:p>
        </p:txBody>
      </p:sp>
      <p:pic>
        <p:nvPicPr>
          <p:cNvPr id="23" name="Picture 200" descr="花博LO~1"/>
          <p:cNvPicPr>
            <a:picLocks noChangeAspect="1" noChangeArrowheads="1"/>
          </p:cNvPicPr>
          <p:nvPr/>
        </p:nvPicPr>
        <p:blipFill>
          <a:blip r:embed="rId11" cstate="print">
            <a:clrChange>
              <a:clrFrom>
                <a:srgbClr val="FFFFFF"/>
              </a:clrFrom>
              <a:clrTo>
                <a:srgbClr val="FFFFFF">
                  <a:alpha val="0"/>
                </a:srgbClr>
              </a:clrTo>
            </a:clrChange>
            <a:duotone>
              <a:prstClr val="black"/>
              <a:srgbClr val="FF6600">
                <a:tint val="45000"/>
                <a:satMod val="400000"/>
              </a:srgbClr>
            </a:duotone>
            <a:lum bright="40000"/>
          </a:blip>
          <a:srcRect/>
          <a:stretch>
            <a:fillRect/>
          </a:stretch>
        </p:blipFill>
        <p:spPr bwMode="auto">
          <a:xfrm>
            <a:off x="20586" y="4143380"/>
            <a:ext cx="1551018" cy="1350167"/>
          </a:xfrm>
          <a:prstGeom prst="rect">
            <a:avLst/>
          </a:prstGeom>
          <a:noFill/>
          <a:ln w="9525">
            <a:noFill/>
            <a:miter lim="800000"/>
            <a:headEnd/>
            <a:tailEnd/>
          </a:ln>
        </p:spPr>
      </p:pic>
      <p:sp>
        <p:nvSpPr>
          <p:cNvPr id="15" name="文字方塊 14"/>
          <p:cNvSpPr txBox="1"/>
          <p:nvPr/>
        </p:nvSpPr>
        <p:spPr>
          <a:xfrm>
            <a:off x="4286248" y="4286256"/>
            <a:ext cx="3877985" cy="461665"/>
          </a:xfrm>
          <a:prstGeom prst="rect">
            <a:avLst/>
          </a:prstGeom>
          <a:noFill/>
        </p:spPr>
        <p:txBody>
          <a:bodyPr wrap="none" rtlCol="0">
            <a:spAutoFit/>
          </a:bodyPr>
          <a:lstStyle/>
          <a:p>
            <a:r>
              <a:rPr lang="zh-TW" altLang="en-US" sz="2400" dirty="0" smtClean="0">
                <a:latin typeface="華康榜書體 Std W8" pitchFamily="66" charset="-120"/>
                <a:ea typeface="華康榜書體 Std W8" pitchFamily="66" charset="-120"/>
              </a:rPr>
              <a:t>相信你會被鼓山美景吸引上</a:t>
            </a:r>
            <a:endParaRPr lang="zh-TW" altLang="en-US" sz="2400" dirty="0">
              <a:latin typeface="華康榜書體 Std W8" pitchFamily="66" charset="-120"/>
              <a:ea typeface="華康榜書體 Std W8" pitchFamily="66" charset="-120"/>
            </a:endParaRPr>
          </a:p>
        </p:txBody>
      </p:sp>
      <p:pic>
        <p:nvPicPr>
          <p:cNvPr id="1027" name="Picture 3" descr="C:\Documents and Settings\Administrator\Local Settings\Temporary Internet Files\Content.IE5\YCR90Q8D\MC900318260[1].wmf"/>
          <p:cNvPicPr>
            <a:picLocks noChangeAspect="1" noChangeArrowheads="1"/>
          </p:cNvPicPr>
          <p:nvPr/>
        </p:nvPicPr>
        <p:blipFill>
          <a:blip r:embed="rId12"/>
          <a:srcRect/>
          <a:stretch>
            <a:fillRect/>
          </a:stretch>
        </p:blipFill>
        <p:spPr bwMode="auto">
          <a:xfrm rot="21071671">
            <a:off x="254002" y="3100968"/>
            <a:ext cx="2092719" cy="16458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Picture 200" descr="花博LO~1"/>
          <p:cNvPicPr>
            <a:picLocks noChangeAspect="1" noChangeArrowheads="1"/>
          </p:cNvPicPr>
          <p:nvPr/>
        </p:nvPicPr>
        <p:blipFill>
          <a:blip r:embed="rId11" cstate="print">
            <a:clrChange>
              <a:clrFrom>
                <a:srgbClr val="FFFFFF"/>
              </a:clrFrom>
              <a:clrTo>
                <a:srgbClr val="FFFFFF">
                  <a:alpha val="0"/>
                </a:srgbClr>
              </a:clrTo>
            </a:clrChange>
            <a:duotone>
              <a:prstClr val="black"/>
              <a:srgbClr val="FF6600">
                <a:tint val="45000"/>
                <a:satMod val="400000"/>
              </a:srgbClr>
            </a:duotone>
            <a:lum bright="40000"/>
          </a:blip>
          <a:srcRect/>
          <a:stretch>
            <a:fillRect/>
          </a:stretch>
        </p:blipFill>
        <p:spPr bwMode="auto">
          <a:xfrm>
            <a:off x="7358082" y="1643050"/>
            <a:ext cx="1551018" cy="1350167"/>
          </a:xfrm>
          <a:prstGeom prst="rect">
            <a:avLst/>
          </a:prstGeom>
          <a:noFill/>
          <a:ln w="9525">
            <a:noFill/>
            <a:miter lim="800000"/>
            <a:headEnd/>
            <a:tailEnd/>
          </a:ln>
          <a:scene3d>
            <a:camera prst="obliqueTopRight"/>
            <a:lightRig rig="threePt" dir="t"/>
          </a:scene3d>
        </p:spPr>
      </p:pic>
      <p:pic>
        <p:nvPicPr>
          <p:cNvPr id="1026" name="Picture 2" descr="C:\Documents and Settings\Administrator\Local Settings\Temporary Internet Files\Content.IE5\AZSJDC29\MP900423136[1].jpg"/>
          <p:cNvPicPr>
            <a:picLocks noChangeAspect="1" noChangeArrowheads="1"/>
          </p:cNvPicPr>
          <p:nvPr/>
        </p:nvPicPr>
        <p:blipFill>
          <a:blip r:embed="rId13" cstate="print"/>
          <a:srcRect/>
          <a:stretch>
            <a:fillRect/>
          </a:stretch>
        </p:blipFill>
        <p:spPr bwMode="auto">
          <a:xfrm rot="896031">
            <a:off x="6823219" y="440592"/>
            <a:ext cx="1942014" cy="19669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平行四邊形 25"/>
          <p:cNvSpPr/>
          <p:nvPr/>
        </p:nvSpPr>
        <p:spPr>
          <a:xfrm>
            <a:off x="1500166" y="214290"/>
            <a:ext cx="1285884" cy="1143008"/>
          </a:xfrm>
          <a:prstGeom prst="parallelogram">
            <a:avLst/>
          </a:prstGeom>
          <a:gradFill flip="none" rotWithShape="1">
            <a:gsLst>
              <a:gs pos="0">
                <a:srgbClr val="EA8CF4">
                  <a:tint val="66000"/>
                  <a:satMod val="160000"/>
                </a:srgbClr>
              </a:gs>
              <a:gs pos="50000">
                <a:srgbClr val="EA8CF4">
                  <a:tint val="44500"/>
                  <a:satMod val="160000"/>
                </a:srgbClr>
              </a:gs>
              <a:gs pos="100000">
                <a:srgbClr val="EA8CF4">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0000FF"/>
                </a:solidFill>
                <a:latin typeface="華康少女文字W7" pitchFamily="81" charset="-120"/>
                <a:ea typeface="華康少女文字W7" pitchFamily="81" charset="-120"/>
              </a:rPr>
              <a:t>山</a:t>
            </a:r>
            <a:endParaRPr lang="zh-TW" altLang="en-US" sz="6000" dirty="0">
              <a:solidFill>
                <a:srgbClr val="0000FF"/>
              </a:solidFill>
              <a:latin typeface="華康少女文字W7" pitchFamily="81" charset="-120"/>
              <a:ea typeface="華康少女文字W7" pitchFamily="81" charset="-120"/>
            </a:endParaRPr>
          </a:p>
        </p:txBody>
      </p:sp>
      <p:sp>
        <p:nvSpPr>
          <p:cNvPr id="27" name="平行四邊形 26"/>
          <p:cNvSpPr/>
          <p:nvPr/>
        </p:nvSpPr>
        <p:spPr>
          <a:xfrm>
            <a:off x="2643174" y="214290"/>
            <a:ext cx="1285884" cy="1142984"/>
          </a:xfrm>
          <a:prstGeom prst="parallelogram">
            <a:avLst/>
          </a:prstGeom>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0000FF"/>
                </a:solidFill>
                <a:latin typeface="華康少女文字W7" pitchFamily="81" charset="-120"/>
                <a:ea typeface="華康少女文字W7" pitchFamily="81" charset="-120"/>
              </a:rPr>
              <a:t>逍</a:t>
            </a:r>
            <a:endParaRPr lang="zh-TW" altLang="en-US" sz="6000" dirty="0">
              <a:solidFill>
                <a:srgbClr val="0000FF"/>
              </a:solidFill>
              <a:latin typeface="華康少女文字W7" pitchFamily="81" charset="-120"/>
              <a:ea typeface="華康少女文字W7" pitchFamily="81" charset="-120"/>
            </a:endParaRPr>
          </a:p>
        </p:txBody>
      </p:sp>
      <p:sp>
        <p:nvSpPr>
          <p:cNvPr id="28" name="平行四邊形 27"/>
          <p:cNvSpPr/>
          <p:nvPr/>
        </p:nvSpPr>
        <p:spPr>
          <a:xfrm>
            <a:off x="3786182" y="214290"/>
            <a:ext cx="1285884" cy="1142984"/>
          </a:xfrm>
          <a:prstGeom prst="parallelogram">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0000FF"/>
                </a:solidFill>
                <a:latin typeface="華康少女文字W7" pitchFamily="81" charset="-120"/>
                <a:ea typeface="華康少女文字W7" pitchFamily="81" charset="-120"/>
              </a:rPr>
              <a:t>遙</a:t>
            </a:r>
            <a:endParaRPr lang="zh-TW" altLang="en-US" sz="6000" dirty="0">
              <a:solidFill>
                <a:srgbClr val="0000FF"/>
              </a:solidFill>
              <a:latin typeface="華康少女文字W7" pitchFamily="81" charset="-120"/>
              <a:ea typeface="華康少女文字W7" pitchFamily="81" charset="-120"/>
            </a:endParaRPr>
          </a:p>
        </p:txBody>
      </p:sp>
      <p:sp>
        <p:nvSpPr>
          <p:cNvPr id="29" name="平行四邊形 28"/>
          <p:cNvSpPr/>
          <p:nvPr/>
        </p:nvSpPr>
        <p:spPr>
          <a:xfrm>
            <a:off x="4929190" y="214290"/>
            <a:ext cx="1285884" cy="1142984"/>
          </a:xfrm>
          <a:prstGeom prst="parallelogram">
            <a:avLst/>
          </a:prstGeom>
          <a:gradFill flip="none" rotWithShape="1">
            <a:gsLst>
              <a:gs pos="0">
                <a:srgbClr val="00CC99">
                  <a:tint val="66000"/>
                  <a:satMod val="160000"/>
                </a:srgbClr>
              </a:gs>
              <a:gs pos="50000">
                <a:srgbClr val="00CC99">
                  <a:tint val="44500"/>
                  <a:satMod val="160000"/>
                </a:srgbClr>
              </a:gs>
              <a:gs pos="100000">
                <a:srgbClr val="00CC99">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0000FF"/>
                </a:solidFill>
                <a:latin typeface="華康少女文字W7" pitchFamily="81" charset="-120"/>
                <a:ea typeface="華康少女文字W7" pitchFamily="81" charset="-120"/>
              </a:rPr>
              <a:t>遊</a:t>
            </a:r>
            <a:endParaRPr lang="zh-TW" altLang="en-US" sz="6000" dirty="0">
              <a:solidFill>
                <a:srgbClr val="0000FF"/>
              </a:solidFill>
              <a:latin typeface="華康少女文字W7" pitchFamily="81" charset="-120"/>
              <a:ea typeface="華康少女文字W7" pitchFamily="81" charset="-120"/>
            </a:endParaRPr>
          </a:p>
        </p:txBody>
      </p:sp>
      <p:sp>
        <p:nvSpPr>
          <p:cNvPr id="25" name="平行四邊形 24"/>
          <p:cNvSpPr/>
          <p:nvPr/>
        </p:nvSpPr>
        <p:spPr>
          <a:xfrm>
            <a:off x="357158" y="214290"/>
            <a:ext cx="1285884" cy="1143008"/>
          </a:xfrm>
          <a:prstGeom prst="parallelogram">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0000FF"/>
                </a:solidFill>
                <a:latin typeface="華康少女文字W7" pitchFamily="81" charset="-120"/>
                <a:ea typeface="華康少女文字W7" pitchFamily="81" charset="-120"/>
              </a:rPr>
              <a:t>鼓</a:t>
            </a:r>
            <a:endParaRPr lang="zh-TW" altLang="en-US" sz="6000" dirty="0">
              <a:solidFill>
                <a:srgbClr val="0000FF"/>
              </a:solidFill>
              <a:latin typeface="華康少女文字W7" pitchFamily="81" charset="-120"/>
              <a:ea typeface="華康少女文字W7" pitchFamily="81" charset="-120"/>
            </a:endParaRPr>
          </a:p>
        </p:txBody>
      </p:sp>
      <p:sp>
        <p:nvSpPr>
          <p:cNvPr id="32" name="AutoShape 25"/>
          <p:cNvSpPr>
            <a:spLocks noChangeArrowheads="1"/>
          </p:cNvSpPr>
          <p:nvPr/>
        </p:nvSpPr>
        <p:spPr bwMode="auto">
          <a:xfrm>
            <a:off x="4929190" y="214290"/>
            <a:ext cx="1357322" cy="1143008"/>
          </a:xfrm>
          <a:prstGeom prst="parallelogram">
            <a:avLst>
              <a:gd name="adj" fmla="val 32692"/>
            </a:avLst>
          </a:prstGeom>
          <a:gradFill rotWithShape="1">
            <a:gsLst>
              <a:gs pos="0">
                <a:schemeClr val="bg1">
                  <a:gamma/>
                  <a:shade val="46275"/>
                  <a:invGamma/>
                  <a:alpha val="0"/>
                </a:schemeClr>
              </a:gs>
              <a:gs pos="100000">
                <a:schemeClr val="bg1">
                  <a:alpha val="80000"/>
                </a:schemeClr>
              </a:gs>
            </a:gsLst>
            <a:lin ang="5400000" scaled="1"/>
          </a:gradFill>
          <a:ln w="9525">
            <a:noFill/>
            <a:miter lim="800000"/>
            <a:headEnd/>
            <a:tailEnd/>
          </a:ln>
          <a:effectLst/>
        </p:spPr>
        <p:txBody>
          <a:bodyPr wrap="none" anchor="ctr"/>
          <a:lstStyle/>
          <a:p>
            <a:endParaRPr lang="zh-TW" altLang="en-US"/>
          </a:p>
        </p:txBody>
      </p:sp>
      <p:sp>
        <p:nvSpPr>
          <p:cNvPr id="33" name="AutoShape 25"/>
          <p:cNvSpPr>
            <a:spLocks noChangeArrowheads="1"/>
          </p:cNvSpPr>
          <p:nvPr/>
        </p:nvSpPr>
        <p:spPr bwMode="auto">
          <a:xfrm>
            <a:off x="3786182" y="214290"/>
            <a:ext cx="1357322" cy="1143008"/>
          </a:xfrm>
          <a:prstGeom prst="parallelogram">
            <a:avLst>
              <a:gd name="adj" fmla="val 32692"/>
            </a:avLst>
          </a:prstGeom>
          <a:gradFill rotWithShape="1">
            <a:gsLst>
              <a:gs pos="0">
                <a:schemeClr val="bg1">
                  <a:gamma/>
                  <a:shade val="46275"/>
                  <a:invGamma/>
                  <a:alpha val="0"/>
                </a:schemeClr>
              </a:gs>
              <a:gs pos="100000">
                <a:schemeClr val="bg1">
                  <a:alpha val="80000"/>
                </a:schemeClr>
              </a:gs>
            </a:gsLst>
            <a:lin ang="5400000" scaled="1"/>
          </a:gradFill>
          <a:ln w="9525">
            <a:noFill/>
            <a:miter lim="800000"/>
            <a:headEnd/>
            <a:tailEnd/>
          </a:ln>
          <a:effectLst/>
        </p:spPr>
        <p:txBody>
          <a:bodyPr wrap="none" anchor="ctr"/>
          <a:lstStyle/>
          <a:p>
            <a:endParaRPr lang="zh-TW" altLang="en-US"/>
          </a:p>
        </p:txBody>
      </p:sp>
      <p:sp>
        <p:nvSpPr>
          <p:cNvPr id="34" name="AutoShape 25"/>
          <p:cNvSpPr>
            <a:spLocks noChangeArrowheads="1"/>
          </p:cNvSpPr>
          <p:nvPr/>
        </p:nvSpPr>
        <p:spPr bwMode="auto">
          <a:xfrm>
            <a:off x="2643174" y="214290"/>
            <a:ext cx="1357322" cy="1143008"/>
          </a:xfrm>
          <a:prstGeom prst="parallelogram">
            <a:avLst>
              <a:gd name="adj" fmla="val 32692"/>
            </a:avLst>
          </a:prstGeom>
          <a:gradFill rotWithShape="1">
            <a:gsLst>
              <a:gs pos="0">
                <a:schemeClr val="bg1">
                  <a:gamma/>
                  <a:shade val="46275"/>
                  <a:invGamma/>
                  <a:alpha val="0"/>
                </a:schemeClr>
              </a:gs>
              <a:gs pos="100000">
                <a:schemeClr val="bg1">
                  <a:alpha val="80000"/>
                </a:schemeClr>
              </a:gs>
            </a:gsLst>
            <a:lin ang="5400000" scaled="1"/>
          </a:gradFill>
          <a:ln w="9525">
            <a:noFill/>
            <a:miter lim="800000"/>
            <a:headEnd/>
            <a:tailEnd/>
          </a:ln>
          <a:effectLst/>
        </p:spPr>
        <p:txBody>
          <a:bodyPr wrap="none" anchor="ctr"/>
          <a:lstStyle/>
          <a:p>
            <a:endParaRPr lang="zh-TW" altLang="en-US"/>
          </a:p>
        </p:txBody>
      </p:sp>
      <p:sp>
        <p:nvSpPr>
          <p:cNvPr id="35" name="AutoShape 25"/>
          <p:cNvSpPr>
            <a:spLocks noChangeArrowheads="1"/>
          </p:cNvSpPr>
          <p:nvPr/>
        </p:nvSpPr>
        <p:spPr bwMode="auto">
          <a:xfrm>
            <a:off x="1500166" y="214290"/>
            <a:ext cx="1357322" cy="1143008"/>
          </a:xfrm>
          <a:prstGeom prst="parallelogram">
            <a:avLst>
              <a:gd name="adj" fmla="val 32692"/>
            </a:avLst>
          </a:prstGeom>
          <a:gradFill rotWithShape="1">
            <a:gsLst>
              <a:gs pos="0">
                <a:schemeClr val="bg1">
                  <a:gamma/>
                  <a:shade val="46275"/>
                  <a:invGamma/>
                  <a:alpha val="0"/>
                </a:schemeClr>
              </a:gs>
              <a:gs pos="100000">
                <a:schemeClr val="bg1">
                  <a:alpha val="80000"/>
                </a:schemeClr>
              </a:gs>
            </a:gsLst>
            <a:lin ang="5400000" scaled="1"/>
          </a:gradFill>
          <a:ln w="9525">
            <a:noFill/>
            <a:miter lim="800000"/>
            <a:headEnd/>
            <a:tailEnd/>
          </a:ln>
          <a:effectLst/>
        </p:spPr>
        <p:txBody>
          <a:bodyPr wrap="none" anchor="ctr"/>
          <a:lstStyle/>
          <a:p>
            <a:endParaRPr lang="zh-TW" altLang="en-US"/>
          </a:p>
        </p:txBody>
      </p:sp>
      <p:sp>
        <p:nvSpPr>
          <p:cNvPr id="36" name="AutoShape 25"/>
          <p:cNvSpPr>
            <a:spLocks noChangeArrowheads="1"/>
          </p:cNvSpPr>
          <p:nvPr/>
        </p:nvSpPr>
        <p:spPr bwMode="auto">
          <a:xfrm>
            <a:off x="357158" y="214290"/>
            <a:ext cx="1357322" cy="1143008"/>
          </a:xfrm>
          <a:prstGeom prst="parallelogram">
            <a:avLst>
              <a:gd name="adj" fmla="val 32692"/>
            </a:avLst>
          </a:prstGeom>
          <a:gradFill rotWithShape="1">
            <a:gsLst>
              <a:gs pos="0">
                <a:schemeClr val="bg1">
                  <a:gamma/>
                  <a:shade val="46275"/>
                  <a:invGamma/>
                  <a:alpha val="0"/>
                </a:schemeClr>
              </a:gs>
              <a:gs pos="100000">
                <a:schemeClr val="bg1">
                  <a:alpha val="80000"/>
                </a:schemeClr>
              </a:gs>
            </a:gsLst>
            <a:lin ang="5400000" scaled="1"/>
          </a:gradFill>
          <a:ln w="9525">
            <a:noFill/>
            <a:miter lim="800000"/>
            <a:headEnd/>
            <a:tailEnd/>
          </a:ln>
          <a:effectLst/>
        </p:spPr>
        <p:txBody>
          <a:bodyPr wrap="none" anchor="ctr"/>
          <a:lstStyle/>
          <a:p>
            <a:endParaRPr lang="zh-TW" altLang="en-US"/>
          </a:p>
        </p:txBody>
      </p:sp>
      <p:pic>
        <p:nvPicPr>
          <p:cNvPr id="38" name="班得瑞-森林之月.mp3">
            <a:hlinkClick r:id="" action="ppaction://media"/>
          </p:cNvPr>
          <p:cNvPicPr>
            <a:picLocks noRot="1" noChangeAspect="1"/>
          </p:cNvPicPr>
          <p:nvPr>
            <a:audioFile r:link="rId1"/>
          </p:nvPr>
        </p:nvPicPr>
        <p:blipFill>
          <a:blip r:embed="rId14"/>
          <a:stretch>
            <a:fillRect/>
          </a:stretch>
        </p:blipFill>
        <p:spPr>
          <a:xfrm>
            <a:off x="285720" y="1500174"/>
            <a:ext cx="304800" cy="304800"/>
          </a:xfrm>
          <a:prstGeom prst="rect">
            <a:avLst/>
          </a:prstGeom>
        </p:spPr>
      </p:pic>
      <p:sp>
        <p:nvSpPr>
          <p:cNvPr id="39" name="文字方塊 38"/>
          <p:cNvSpPr txBox="1"/>
          <p:nvPr/>
        </p:nvSpPr>
        <p:spPr>
          <a:xfrm>
            <a:off x="3714744" y="3681715"/>
            <a:ext cx="4493538" cy="461665"/>
          </a:xfrm>
          <a:prstGeom prst="rect">
            <a:avLst/>
          </a:prstGeom>
          <a:noFill/>
        </p:spPr>
        <p:txBody>
          <a:bodyPr wrap="none" rtlCol="0">
            <a:spAutoFit/>
          </a:bodyPr>
          <a:lstStyle/>
          <a:p>
            <a:r>
              <a:rPr lang="zh-TW" altLang="en-US" sz="2400" dirty="0" smtClean="0">
                <a:ea typeface="華康榜書體 Std W8"/>
              </a:rPr>
              <a:t>並且看到鼓山最具有特色的古蹟</a:t>
            </a:r>
            <a:endParaRPr lang="zh-TW" altLang="en-US" sz="2400" dirty="0">
              <a:ea typeface="華康榜書體 Std W8"/>
            </a:endParaRPr>
          </a:p>
        </p:txBody>
      </p:sp>
    </p:spTree>
  </p:cSld>
  <p:clrMapOvr>
    <a:masterClrMapping/>
  </p:clrMapOvr>
  <p:transition advClick="0" advTm="1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8"/>
                                        </p:tgtEl>
                                      </p:cBhvr>
                                    </p:cmd>
                                  </p:childTnLst>
                                  <p:subTnLst>
                                    <p:set>
                                      <p:cBhvr override="childStyle">
                                        <p:cTn dur="1" fill="hold" display="0" masterRel="sameClick" afterEffect="1">
                                          <p:stCondLst>
                                            <p:cond evt="end" delay="0">
                                              <p:tn val="5"/>
                                            </p:cond>
                                          </p:stCondLst>
                                        </p:cTn>
                                        <p:tgtEl>
                                          <p:spTgt spid="38"/>
                                        </p:tgtEl>
                                        <p:attrNameLst>
                                          <p:attrName>style.visibility</p:attrName>
                                        </p:attrNameLst>
                                      </p:cBhvr>
                                      <p:to>
                                        <p:strVal val="hidden"/>
                                      </p:to>
                                    </p:set>
                                  </p:sub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2000"/>
                                        <p:tgtEl>
                                          <p:spTgt spid="18"/>
                                        </p:tgtEl>
                                      </p:cBhvr>
                                    </p:animEffect>
                                  </p:childTnLst>
                                </p:cTn>
                              </p:par>
                              <p:par>
                                <p:cTn id="10" presetID="26" presetClass="emph" presetSubtype="0" repeatCount="indefinite" fill="hold" nodeType="withEffect">
                                  <p:stCondLst>
                                    <p:cond delay="500"/>
                                  </p:stCondLst>
                                  <p:childTnLst>
                                    <p:animEffect transition="out" filter="fade">
                                      <p:cBhvr>
                                        <p:cTn id="11" dur="5000" tmFilter="0, 0; .2, .5; .8, .5; 1, 0"/>
                                        <p:tgtEl>
                                          <p:spTgt spid="18"/>
                                        </p:tgtEl>
                                      </p:cBhvr>
                                    </p:animEffect>
                                    <p:animScale>
                                      <p:cBhvr>
                                        <p:cTn id="12" dur="2500" autoRev="1" fill="hold"/>
                                        <p:tgtEl>
                                          <p:spTgt spid="18"/>
                                        </p:tgtEl>
                                      </p:cBhvr>
                                      <p:by x="105000" y="105000"/>
                                    </p:animScale>
                                  </p:childTnLst>
                                </p:cTn>
                              </p:par>
                              <p:par>
                                <p:cTn id="13" presetID="8" presetClass="emph" presetSubtype="0" repeatCount="indefinite" fill="hold" nodeType="withEffect">
                                  <p:stCondLst>
                                    <p:cond delay="0"/>
                                  </p:stCondLst>
                                  <p:childTnLst>
                                    <p:animRot by="21600000">
                                      <p:cBhvr>
                                        <p:cTn id="14" dur="8000" fill="hold"/>
                                        <p:tgtEl>
                                          <p:spTgt spid="18"/>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26" presetClass="emph" presetSubtype="0" repeatCount="indefinite" fill="hold" nodeType="withEffect">
                                  <p:stCondLst>
                                    <p:cond delay="500"/>
                                  </p:stCondLst>
                                  <p:childTnLst>
                                    <p:animEffect transition="out" filter="fade">
                                      <p:cBhvr>
                                        <p:cTn id="19" dur="5000" tmFilter="0, 0; .2, .5; .8, .5; 1, 0"/>
                                        <p:tgtEl>
                                          <p:spTgt spid="19"/>
                                        </p:tgtEl>
                                      </p:cBhvr>
                                    </p:animEffect>
                                    <p:animScale>
                                      <p:cBhvr>
                                        <p:cTn id="20" dur="2500" autoRev="1" fill="hold"/>
                                        <p:tgtEl>
                                          <p:spTgt spid="19"/>
                                        </p:tgtEl>
                                      </p:cBhvr>
                                      <p:by x="105000" y="105000"/>
                                    </p:animScale>
                                  </p:childTnLst>
                                </p:cTn>
                              </p:par>
                              <p:par>
                                <p:cTn id="21" presetID="8" presetClass="emph" presetSubtype="0" repeatCount="indefinite" fill="hold" nodeType="withEffect">
                                  <p:stCondLst>
                                    <p:cond delay="0"/>
                                  </p:stCondLst>
                                  <p:childTnLst>
                                    <p:animRot by="21600000">
                                      <p:cBhvr>
                                        <p:cTn id="22" dur="8000" fill="hold"/>
                                        <p:tgtEl>
                                          <p:spTgt spid="19"/>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26" presetClass="emph" presetSubtype="0" repeatCount="indefinite" fill="hold" nodeType="withEffect">
                                  <p:stCondLst>
                                    <p:cond delay="500"/>
                                  </p:stCondLst>
                                  <p:childTnLst>
                                    <p:animEffect transition="out" filter="fade">
                                      <p:cBhvr>
                                        <p:cTn id="27" dur="5000" tmFilter="0, 0; .2, .5; .8, .5; 1, 0"/>
                                        <p:tgtEl>
                                          <p:spTgt spid="20"/>
                                        </p:tgtEl>
                                      </p:cBhvr>
                                    </p:animEffect>
                                    <p:animScale>
                                      <p:cBhvr>
                                        <p:cTn id="28" dur="2500" autoRev="1" fill="hold"/>
                                        <p:tgtEl>
                                          <p:spTgt spid="20"/>
                                        </p:tgtEl>
                                      </p:cBhvr>
                                      <p:by x="105000" y="105000"/>
                                    </p:animScale>
                                  </p:childTnLst>
                                </p:cTn>
                              </p:par>
                              <p:par>
                                <p:cTn id="29" presetID="8" presetClass="emph" presetSubtype="0" repeatCount="indefinite" fill="hold" nodeType="withEffect">
                                  <p:stCondLst>
                                    <p:cond delay="0"/>
                                  </p:stCondLst>
                                  <p:childTnLst>
                                    <p:animRot by="21600000">
                                      <p:cBhvr>
                                        <p:cTn id="30" dur="8000" fill="hold"/>
                                        <p:tgtEl>
                                          <p:spTgt spid="20"/>
                                        </p:tgtEl>
                                        <p:attrNameLst>
                                          <p:attrName>r</p:attrName>
                                        </p:attrNameLst>
                                      </p:cBhvr>
                                    </p:animRo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0"/>
                                        <p:tgtEl>
                                          <p:spTgt spid="21"/>
                                        </p:tgtEl>
                                      </p:cBhvr>
                                    </p:animEffect>
                                  </p:childTnLst>
                                </p:cTn>
                              </p:par>
                              <p:par>
                                <p:cTn id="34" presetID="26" presetClass="emph" presetSubtype="0" repeatCount="indefinite" fill="hold" nodeType="withEffect">
                                  <p:stCondLst>
                                    <p:cond delay="500"/>
                                  </p:stCondLst>
                                  <p:childTnLst>
                                    <p:animEffect transition="out" filter="fade">
                                      <p:cBhvr>
                                        <p:cTn id="35" dur="5000" tmFilter="0, 0; .2, .5; .8, .5; 1, 0"/>
                                        <p:tgtEl>
                                          <p:spTgt spid="21"/>
                                        </p:tgtEl>
                                      </p:cBhvr>
                                    </p:animEffect>
                                    <p:animScale>
                                      <p:cBhvr>
                                        <p:cTn id="36" dur="2500" autoRev="1" fill="hold"/>
                                        <p:tgtEl>
                                          <p:spTgt spid="21"/>
                                        </p:tgtEl>
                                      </p:cBhvr>
                                      <p:by x="105000" y="105000"/>
                                    </p:animScale>
                                  </p:childTnLst>
                                </p:cTn>
                              </p:par>
                              <p:par>
                                <p:cTn id="37" presetID="8" presetClass="emph" presetSubtype="0" repeatCount="indefinite" fill="hold" nodeType="withEffect">
                                  <p:stCondLst>
                                    <p:cond delay="0"/>
                                  </p:stCondLst>
                                  <p:childTnLst>
                                    <p:animRot by="21600000">
                                      <p:cBhvr>
                                        <p:cTn id="38" dur="8000" fill="hold"/>
                                        <p:tgtEl>
                                          <p:spTgt spid="21"/>
                                        </p:tgtEl>
                                        <p:attrNameLst>
                                          <p:attrName>r</p:attrName>
                                        </p:attrNameLst>
                                      </p:cBhvr>
                                    </p:animRo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000"/>
                                        <p:tgtEl>
                                          <p:spTgt spid="22"/>
                                        </p:tgtEl>
                                      </p:cBhvr>
                                    </p:animEffect>
                                  </p:childTnLst>
                                </p:cTn>
                              </p:par>
                              <p:par>
                                <p:cTn id="42" presetID="26" presetClass="emph" presetSubtype="0" repeatCount="indefinite" fill="hold" nodeType="withEffect">
                                  <p:stCondLst>
                                    <p:cond delay="500"/>
                                  </p:stCondLst>
                                  <p:childTnLst>
                                    <p:animEffect transition="out" filter="fade">
                                      <p:cBhvr>
                                        <p:cTn id="43" dur="5000" tmFilter="0, 0; .2, .5; .8, .5; 1, 0"/>
                                        <p:tgtEl>
                                          <p:spTgt spid="22"/>
                                        </p:tgtEl>
                                      </p:cBhvr>
                                    </p:animEffect>
                                    <p:animScale>
                                      <p:cBhvr>
                                        <p:cTn id="44" dur="2500" autoRev="1" fill="hold"/>
                                        <p:tgtEl>
                                          <p:spTgt spid="22"/>
                                        </p:tgtEl>
                                      </p:cBhvr>
                                      <p:by x="105000" y="105000"/>
                                    </p:animScale>
                                  </p:childTnLst>
                                </p:cTn>
                              </p:par>
                              <p:par>
                                <p:cTn id="45" presetID="8" presetClass="emph" presetSubtype="0" repeatCount="indefinite" fill="hold" nodeType="withEffect">
                                  <p:stCondLst>
                                    <p:cond delay="0"/>
                                  </p:stCondLst>
                                  <p:childTnLst>
                                    <p:animRot by="21600000">
                                      <p:cBhvr>
                                        <p:cTn id="46" dur="8000" fill="hold"/>
                                        <p:tgtEl>
                                          <p:spTgt spid="22"/>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0"/>
                                        <p:tgtEl>
                                          <p:spTgt spid="23"/>
                                        </p:tgtEl>
                                      </p:cBhvr>
                                    </p:animEffect>
                                  </p:childTnLst>
                                </p:cTn>
                              </p:par>
                              <p:par>
                                <p:cTn id="50" presetID="26" presetClass="emph" presetSubtype="0" repeatCount="indefinite" fill="hold" nodeType="withEffect">
                                  <p:stCondLst>
                                    <p:cond delay="500"/>
                                  </p:stCondLst>
                                  <p:childTnLst>
                                    <p:animEffect transition="out" filter="fade">
                                      <p:cBhvr>
                                        <p:cTn id="51" dur="5000" tmFilter="0, 0; .2, .5; .8, .5; 1, 0"/>
                                        <p:tgtEl>
                                          <p:spTgt spid="23"/>
                                        </p:tgtEl>
                                      </p:cBhvr>
                                    </p:animEffect>
                                    <p:animScale>
                                      <p:cBhvr>
                                        <p:cTn id="52" dur="2500" autoRev="1" fill="hold"/>
                                        <p:tgtEl>
                                          <p:spTgt spid="23"/>
                                        </p:tgtEl>
                                      </p:cBhvr>
                                      <p:by x="105000" y="105000"/>
                                    </p:animScale>
                                  </p:childTnLst>
                                </p:cTn>
                              </p:par>
                              <p:par>
                                <p:cTn id="53" presetID="8" presetClass="emph" presetSubtype="0" repeatCount="indefinite" fill="hold" nodeType="withEffect">
                                  <p:stCondLst>
                                    <p:cond delay="0"/>
                                  </p:stCondLst>
                                  <p:childTnLst>
                                    <p:animRot by="21600000">
                                      <p:cBhvr>
                                        <p:cTn id="54" dur="8000" fill="hold"/>
                                        <p:tgtEl>
                                          <p:spTgt spid="23"/>
                                        </p:tgtEl>
                                        <p:attrNameLst>
                                          <p:attrName>r</p:attrName>
                                        </p:attrNameLst>
                                      </p:cBhvr>
                                    </p:animRo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000"/>
                                        <p:tgtEl>
                                          <p:spTgt spid="24"/>
                                        </p:tgtEl>
                                      </p:cBhvr>
                                    </p:animEffect>
                                  </p:childTnLst>
                                </p:cTn>
                              </p:par>
                              <p:par>
                                <p:cTn id="58" presetID="26" presetClass="emph" presetSubtype="0" repeatCount="indefinite" fill="hold" nodeType="withEffect">
                                  <p:stCondLst>
                                    <p:cond delay="500"/>
                                  </p:stCondLst>
                                  <p:childTnLst>
                                    <p:animEffect transition="out" filter="fade">
                                      <p:cBhvr>
                                        <p:cTn id="59" dur="5000" tmFilter="0, 0; .2, .5; .8, .5; 1, 0"/>
                                        <p:tgtEl>
                                          <p:spTgt spid="24"/>
                                        </p:tgtEl>
                                      </p:cBhvr>
                                    </p:animEffect>
                                    <p:animScale>
                                      <p:cBhvr>
                                        <p:cTn id="60" dur="2500" autoRev="1" fill="hold"/>
                                        <p:tgtEl>
                                          <p:spTgt spid="24"/>
                                        </p:tgtEl>
                                      </p:cBhvr>
                                      <p:by x="105000" y="105000"/>
                                    </p:animScale>
                                  </p:childTnLst>
                                </p:cTn>
                              </p:par>
                              <p:par>
                                <p:cTn id="61" presetID="8" presetClass="emph" presetSubtype="0" repeatCount="indefinite" fill="hold" nodeType="withEffect">
                                  <p:stCondLst>
                                    <p:cond delay="0"/>
                                  </p:stCondLst>
                                  <p:childTnLst>
                                    <p:animRot by="21600000">
                                      <p:cBhvr>
                                        <p:cTn id="62" dur="8000" fill="hold"/>
                                        <p:tgtEl>
                                          <p:spTgt spid="24"/>
                                        </p:tgtEl>
                                        <p:attrNameLst>
                                          <p:attrName>r</p:attrName>
                                        </p:attrNameLst>
                                      </p:cBhvr>
                                    </p:animRot>
                                  </p:childTnLst>
                                </p:cTn>
                              </p:par>
                            </p:childTnLst>
                          </p:cTn>
                        </p:par>
                        <p:par>
                          <p:cTn id="63" fill="hold">
                            <p:stCondLst>
                              <p:cond delay="8000"/>
                            </p:stCondLst>
                            <p:childTnLst>
                              <p:par>
                                <p:cTn id="64" presetID="2" presetClass="entr" presetSubtype="8"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300" fill="hold"/>
                                        <p:tgtEl>
                                          <p:spTgt spid="25"/>
                                        </p:tgtEl>
                                        <p:attrNameLst>
                                          <p:attrName>ppt_x</p:attrName>
                                        </p:attrNameLst>
                                      </p:cBhvr>
                                      <p:tavLst>
                                        <p:tav tm="0">
                                          <p:val>
                                            <p:strVal val="0-#ppt_w/2"/>
                                          </p:val>
                                        </p:tav>
                                        <p:tav tm="100000">
                                          <p:val>
                                            <p:strVal val="#ppt_x"/>
                                          </p:val>
                                        </p:tav>
                                      </p:tavLst>
                                    </p:anim>
                                    <p:anim calcmode="lin" valueType="num">
                                      <p:cBhvr additive="base">
                                        <p:cTn id="67" dur="300" fill="hold"/>
                                        <p:tgtEl>
                                          <p:spTgt spid="25"/>
                                        </p:tgtEl>
                                        <p:attrNameLst>
                                          <p:attrName>ppt_y</p:attrName>
                                        </p:attrNameLst>
                                      </p:cBhvr>
                                      <p:tavLst>
                                        <p:tav tm="0">
                                          <p:val>
                                            <p:strVal val="#ppt_y"/>
                                          </p:val>
                                        </p:tav>
                                        <p:tav tm="100000">
                                          <p:val>
                                            <p:strVal val="#ppt_y"/>
                                          </p:val>
                                        </p:tav>
                                      </p:tavLst>
                                    </p:anim>
                                  </p:childTnLst>
                                </p:cTn>
                              </p:par>
                            </p:childTnLst>
                          </p:cTn>
                        </p:par>
                        <p:par>
                          <p:cTn id="68" fill="hold">
                            <p:stCondLst>
                              <p:cond delay="8300"/>
                            </p:stCondLst>
                            <p:childTnLst>
                              <p:par>
                                <p:cTn id="69" presetID="2" presetClass="entr" presetSubtype="2"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300" fill="hold"/>
                                        <p:tgtEl>
                                          <p:spTgt spid="26"/>
                                        </p:tgtEl>
                                        <p:attrNameLst>
                                          <p:attrName>ppt_x</p:attrName>
                                        </p:attrNameLst>
                                      </p:cBhvr>
                                      <p:tavLst>
                                        <p:tav tm="0">
                                          <p:val>
                                            <p:strVal val="1+#ppt_w/2"/>
                                          </p:val>
                                        </p:tav>
                                        <p:tav tm="100000">
                                          <p:val>
                                            <p:strVal val="#ppt_x"/>
                                          </p:val>
                                        </p:tav>
                                      </p:tavLst>
                                    </p:anim>
                                    <p:anim calcmode="lin" valueType="num">
                                      <p:cBhvr additive="base">
                                        <p:cTn id="72" dur="300" fill="hold"/>
                                        <p:tgtEl>
                                          <p:spTgt spid="26"/>
                                        </p:tgtEl>
                                        <p:attrNameLst>
                                          <p:attrName>ppt_y</p:attrName>
                                        </p:attrNameLst>
                                      </p:cBhvr>
                                      <p:tavLst>
                                        <p:tav tm="0">
                                          <p:val>
                                            <p:strVal val="#ppt_y"/>
                                          </p:val>
                                        </p:tav>
                                        <p:tav tm="100000">
                                          <p:val>
                                            <p:strVal val="#ppt_y"/>
                                          </p:val>
                                        </p:tav>
                                      </p:tavLst>
                                    </p:anim>
                                  </p:childTnLst>
                                </p:cTn>
                              </p:par>
                            </p:childTnLst>
                          </p:cTn>
                        </p:par>
                        <p:par>
                          <p:cTn id="73" fill="hold">
                            <p:stCondLst>
                              <p:cond delay="8600"/>
                            </p:stCondLst>
                            <p:childTnLst>
                              <p:par>
                                <p:cTn id="74" presetID="2" presetClass="entr" presetSubtype="8" fill="hold" grpId="2" nodeType="after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300" fill="hold"/>
                                        <p:tgtEl>
                                          <p:spTgt spid="27"/>
                                        </p:tgtEl>
                                        <p:attrNameLst>
                                          <p:attrName>ppt_x</p:attrName>
                                        </p:attrNameLst>
                                      </p:cBhvr>
                                      <p:tavLst>
                                        <p:tav tm="0">
                                          <p:val>
                                            <p:strVal val="0-#ppt_w/2"/>
                                          </p:val>
                                        </p:tav>
                                        <p:tav tm="100000">
                                          <p:val>
                                            <p:strVal val="#ppt_x"/>
                                          </p:val>
                                        </p:tav>
                                      </p:tavLst>
                                    </p:anim>
                                    <p:anim calcmode="lin" valueType="num">
                                      <p:cBhvr additive="base">
                                        <p:cTn id="77" dur="300" fill="hold"/>
                                        <p:tgtEl>
                                          <p:spTgt spid="27"/>
                                        </p:tgtEl>
                                        <p:attrNameLst>
                                          <p:attrName>ppt_y</p:attrName>
                                        </p:attrNameLst>
                                      </p:cBhvr>
                                      <p:tavLst>
                                        <p:tav tm="0">
                                          <p:val>
                                            <p:strVal val="#ppt_y"/>
                                          </p:val>
                                        </p:tav>
                                        <p:tav tm="100000">
                                          <p:val>
                                            <p:strVal val="#ppt_y"/>
                                          </p:val>
                                        </p:tav>
                                      </p:tavLst>
                                    </p:anim>
                                  </p:childTnLst>
                                </p:cTn>
                              </p:par>
                            </p:childTnLst>
                          </p:cTn>
                        </p:par>
                        <p:par>
                          <p:cTn id="78" fill="hold">
                            <p:stCondLst>
                              <p:cond delay="8900"/>
                            </p:stCondLst>
                            <p:childTnLst>
                              <p:par>
                                <p:cTn id="79" presetID="2" presetClass="entr" presetSubtype="2" fill="hold" grpId="2" nodeType="after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300" fill="hold"/>
                                        <p:tgtEl>
                                          <p:spTgt spid="28"/>
                                        </p:tgtEl>
                                        <p:attrNameLst>
                                          <p:attrName>ppt_x</p:attrName>
                                        </p:attrNameLst>
                                      </p:cBhvr>
                                      <p:tavLst>
                                        <p:tav tm="0">
                                          <p:val>
                                            <p:strVal val="1+#ppt_w/2"/>
                                          </p:val>
                                        </p:tav>
                                        <p:tav tm="100000">
                                          <p:val>
                                            <p:strVal val="#ppt_x"/>
                                          </p:val>
                                        </p:tav>
                                      </p:tavLst>
                                    </p:anim>
                                    <p:anim calcmode="lin" valueType="num">
                                      <p:cBhvr additive="base">
                                        <p:cTn id="82" dur="300" fill="hold"/>
                                        <p:tgtEl>
                                          <p:spTgt spid="28"/>
                                        </p:tgtEl>
                                        <p:attrNameLst>
                                          <p:attrName>ppt_y</p:attrName>
                                        </p:attrNameLst>
                                      </p:cBhvr>
                                      <p:tavLst>
                                        <p:tav tm="0">
                                          <p:val>
                                            <p:strVal val="#ppt_y"/>
                                          </p:val>
                                        </p:tav>
                                        <p:tav tm="100000">
                                          <p:val>
                                            <p:strVal val="#ppt_y"/>
                                          </p:val>
                                        </p:tav>
                                      </p:tavLst>
                                    </p:anim>
                                  </p:childTnLst>
                                </p:cTn>
                              </p:par>
                            </p:childTnLst>
                          </p:cTn>
                        </p:par>
                        <p:par>
                          <p:cTn id="83" fill="hold">
                            <p:stCondLst>
                              <p:cond delay="9200"/>
                            </p:stCondLst>
                            <p:childTnLst>
                              <p:par>
                                <p:cTn id="84" presetID="2" presetClass="entr" presetSubtype="8" fill="hold" grpId="2" nodeType="after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300" fill="hold"/>
                                        <p:tgtEl>
                                          <p:spTgt spid="29"/>
                                        </p:tgtEl>
                                        <p:attrNameLst>
                                          <p:attrName>ppt_x</p:attrName>
                                        </p:attrNameLst>
                                      </p:cBhvr>
                                      <p:tavLst>
                                        <p:tav tm="0">
                                          <p:val>
                                            <p:strVal val="0-#ppt_w/2"/>
                                          </p:val>
                                        </p:tav>
                                        <p:tav tm="100000">
                                          <p:val>
                                            <p:strVal val="#ppt_x"/>
                                          </p:val>
                                        </p:tav>
                                      </p:tavLst>
                                    </p:anim>
                                    <p:anim calcmode="lin" valueType="num">
                                      <p:cBhvr additive="base">
                                        <p:cTn id="87" dur="300" fill="hold"/>
                                        <p:tgtEl>
                                          <p:spTgt spid="29"/>
                                        </p:tgtEl>
                                        <p:attrNameLst>
                                          <p:attrName>ppt_y</p:attrName>
                                        </p:attrNameLst>
                                      </p:cBhvr>
                                      <p:tavLst>
                                        <p:tav tm="0">
                                          <p:val>
                                            <p:strVal val="#ppt_y"/>
                                          </p:val>
                                        </p:tav>
                                        <p:tav tm="100000">
                                          <p:val>
                                            <p:strVal val="#ppt_y"/>
                                          </p:val>
                                        </p:tav>
                                      </p:tavLst>
                                    </p:anim>
                                  </p:childTnLst>
                                </p:cTn>
                              </p:par>
                            </p:childTnLst>
                          </p:cTn>
                        </p:par>
                        <p:par>
                          <p:cTn id="88" fill="hold">
                            <p:stCondLst>
                              <p:cond delay="9500"/>
                            </p:stCondLst>
                            <p:childTnLst>
                              <p:par>
                                <p:cTn id="89" presetID="26" presetClass="emph" presetSubtype="0" fill="hold" nodeType="afterEffect">
                                  <p:stCondLst>
                                    <p:cond delay="0"/>
                                  </p:stCondLst>
                                  <p:childTnLst>
                                    <p:animEffect transition="out" filter="fade">
                                      <p:cBhvr>
                                        <p:cTn id="90" dur="1000" tmFilter="0, 0; .2, .5; .8, .5; 1, 0"/>
                                        <p:tgtEl>
                                          <p:spTgt spid="25"/>
                                        </p:tgtEl>
                                      </p:cBhvr>
                                    </p:animEffect>
                                    <p:animScale>
                                      <p:cBhvr>
                                        <p:cTn id="91" dur="500" autoRev="1" fill="hold"/>
                                        <p:tgtEl>
                                          <p:spTgt spid="25"/>
                                        </p:tgtEl>
                                      </p:cBhvr>
                                      <p:by x="105000" y="105000"/>
                                    </p:animScale>
                                  </p:childTnLst>
                                </p:cTn>
                              </p:par>
                            </p:childTnLst>
                          </p:cTn>
                        </p:par>
                        <p:par>
                          <p:cTn id="92" fill="hold">
                            <p:stCondLst>
                              <p:cond delay="10500"/>
                            </p:stCondLst>
                            <p:childTnLst>
                              <p:par>
                                <p:cTn id="93" presetID="22" presetClass="entr" presetSubtype="1"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wipe(up)">
                                      <p:cBhvr>
                                        <p:cTn id="95" dur="500"/>
                                        <p:tgtEl>
                                          <p:spTgt spid="36"/>
                                        </p:tgtEl>
                                      </p:cBhvr>
                                    </p:animEffect>
                                  </p:childTnLst>
                                </p:cTn>
                              </p:par>
                            </p:childTnLst>
                          </p:cTn>
                        </p:par>
                        <p:par>
                          <p:cTn id="96" fill="hold">
                            <p:stCondLst>
                              <p:cond delay="11000"/>
                            </p:stCondLst>
                            <p:childTnLst>
                              <p:par>
                                <p:cTn id="97" presetID="1" presetClass="exit" presetSubtype="0" fill="hold" grpId="1" nodeType="afterEffect">
                                  <p:stCondLst>
                                    <p:cond delay="0"/>
                                  </p:stCondLst>
                                  <p:childTnLst>
                                    <p:set>
                                      <p:cBhvr>
                                        <p:cTn id="98" dur="1" fill="hold">
                                          <p:stCondLst>
                                            <p:cond delay="0"/>
                                          </p:stCondLst>
                                        </p:cTn>
                                        <p:tgtEl>
                                          <p:spTgt spid="36"/>
                                        </p:tgtEl>
                                        <p:attrNameLst>
                                          <p:attrName>style.visibility</p:attrName>
                                        </p:attrNameLst>
                                      </p:cBhvr>
                                      <p:to>
                                        <p:strVal val="hidden"/>
                                      </p:to>
                                    </p:set>
                                  </p:childTnLst>
                                </p:cTn>
                              </p:par>
                            </p:childTnLst>
                          </p:cTn>
                        </p:par>
                        <p:par>
                          <p:cTn id="99" fill="hold">
                            <p:stCondLst>
                              <p:cond delay="11000"/>
                            </p:stCondLst>
                            <p:childTnLst>
                              <p:par>
                                <p:cTn id="100" presetID="26" presetClass="emph" presetSubtype="0" fill="hold" grpId="1" nodeType="afterEffect">
                                  <p:stCondLst>
                                    <p:cond delay="0"/>
                                  </p:stCondLst>
                                  <p:childTnLst>
                                    <p:animEffect transition="out" filter="fade">
                                      <p:cBhvr>
                                        <p:cTn id="101" dur="1000" tmFilter="0, 0; .2, .5; .8, .5; 1, 0"/>
                                        <p:tgtEl>
                                          <p:spTgt spid="26"/>
                                        </p:tgtEl>
                                      </p:cBhvr>
                                    </p:animEffect>
                                    <p:animScale>
                                      <p:cBhvr>
                                        <p:cTn id="102" dur="500" autoRev="1" fill="hold"/>
                                        <p:tgtEl>
                                          <p:spTgt spid="26"/>
                                        </p:tgtEl>
                                      </p:cBhvr>
                                      <p:by x="105000" y="105000"/>
                                    </p:animScale>
                                  </p:childTnLst>
                                </p:cTn>
                              </p:par>
                            </p:childTnLst>
                          </p:cTn>
                        </p:par>
                        <p:par>
                          <p:cTn id="103" fill="hold">
                            <p:stCondLst>
                              <p:cond delay="12000"/>
                            </p:stCondLst>
                            <p:childTnLst>
                              <p:par>
                                <p:cTn id="104" presetID="22" presetClass="entr" presetSubtype="1" fill="hold" grpId="0" nodeType="after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wipe(up)">
                                      <p:cBhvr>
                                        <p:cTn id="106" dur="500"/>
                                        <p:tgtEl>
                                          <p:spTgt spid="35"/>
                                        </p:tgtEl>
                                      </p:cBhvr>
                                    </p:animEffect>
                                  </p:childTnLst>
                                </p:cTn>
                              </p:par>
                            </p:childTnLst>
                          </p:cTn>
                        </p:par>
                        <p:par>
                          <p:cTn id="107" fill="hold">
                            <p:stCondLst>
                              <p:cond delay="12500"/>
                            </p:stCondLst>
                            <p:childTnLst>
                              <p:par>
                                <p:cTn id="108" presetID="1" presetClass="exit" presetSubtype="0" fill="hold" grpId="1" nodeType="afterEffect">
                                  <p:stCondLst>
                                    <p:cond delay="0"/>
                                  </p:stCondLst>
                                  <p:childTnLst>
                                    <p:set>
                                      <p:cBhvr>
                                        <p:cTn id="109" dur="1" fill="hold">
                                          <p:stCondLst>
                                            <p:cond delay="0"/>
                                          </p:stCondLst>
                                        </p:cTn>
                                        <p:tgtEl>
                                          <p:spTgt spid="35"/>
                                        </p:tgtEl>
                                        <p:attrNameLst>
                                          <p:attrName>style.visibility</p:attrName>
                                        </p:attrNameLst>
                                      </p:cBhvr>
                                      <p:to>
                                        <p:strVal val="hidden"/>
                                      </p:to>
                                    </p:set>
                                  </p:childTnLst>
                                </p:cTn>
                              </p:par>
                            </p:childTnLst>
                          </p:cTn>
                        </p:par>
                        <p:par>
                          <p:cTn id="110" fill="hold">
                            <p:stCondLst>
                              <p:cond delay="12500"/>
                            </p:stCondLst>
                            <p:childTnLst>
                              <p:par>
                                <p:cTn id="111" presetID="26" presetClass="emph" presetSubtype="0" fill="hold" grpId="1" nodeType="afterEffect">
                                  <p:stCondLst>
                                    <p:cond delay="0"/>
                                  </p:stCondLst>
                                  <p:childTnLst>
                                    <p:animEffect transition="out" filter="fade">
                                      <p:cBhvr>
                                        <p:cTn id="112" dur="1000" tmFilter="0, 0; .2, .5; .8, .5; 1, 0"/>
                                        <p:tgtEl>
                                          <p:spTgt spid="27"/>
                                        </p:tgtEl>
                                      </p:cBhvr>
                                    </p:animEffect>
                                    <p:animScale>
                                      <p:cBhvr>
                                        <p:cTn id="113" dur="500" autoRev="1" fill="hold"/>
                                        <p:tgtEl>
                                          <p:spTgt spid="27"/>
                                        </p:tgtEl>
                                      </p:cBhvr>
                                      <p:by x="105000" y="105000"/>
                                    </p:animScale>
                                  </p:childTnLst>
                                </p:cTn>
                              </p:par>
                            </p:childTnLst>
                          </p:cTn>
                        </p:par>
                        <p:par>
                          <p:cTn id="114" fill="hold">
                            <p:stCondLst>
                              <p:cond delay="13500"/>
                            </p:stCondLst>
                            <p:childTnLst>
                              <p:par>
                                <p:cTn id="115" presetID="22" presetClass="entr" presetSubtype="1"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up)">
                                      <p:cBhvr>
                                        <p:cTn id="117" dur="500"/>
                                        <p:tgtEl>
                                          <p:spTgt spid="34"/>
                                        </p:tgtEl>
                                      </p:cBhvr>
                                    </p:animEffect>
                                  </p:childTnLst>
                                </p:cTn>
                              </p:par>
                            </p:childTnLst>
                          </p:cTn>
                        </p:par>
                        <p:par>
                          <p:cTn id="118" fill="hold">
                            <p:stCondLst>
                              <p:cond delay="14000"/>
                            </p:stCondLst>
                            <p:childTnLst>
                              <p:par>
                                <p:cTn id="119" presetID="1" presetClass="exit" presetSubtype="0" fill="hold" grpId="1" nodeType="afterEffect">
                                  <p:stCondLst>
                                    <p:cond delay="0"/>
                                  </p:stCondLst>
                                  <p:childTnLst>
                                    <p:set>
                                      <p:cBhvr>
                                        <p:cTn id="120" dur="1" fill="hold">
                                          <p:stCondLst>
                                            <p:cond delay="0"/>
                                          </p:stCondLst>
                                        </p:cTn>
                                        <p:tgtEl>
                                          <p:spTgt spid="34"/>
                                        </p:tgtEl>
                                        <p:attrNameLst>
                                          <p:attrName>style.visibility</p:attrName>
                                        </p:attrNameLst>
                                      </p:cBhvr>
                                      <p:to>
                                        <p:strVal val="hidden"/>
                                      </p:to>
                                    </p:set>
                                  </p:childTnLst>
                                </p:cTn>
                              </p:par>
                            </p:childTnLst>
                          </p:cTn>
                        </p:par>
                        <p:par>
                          <p:cTn id="121" fill="hold">
                            <p:stCondLst>
                              <p:cond delay="14000"/>
                            </p:stCondLst>
                            <p:childTnLst>
                              <p:par>
                                <p:cTn id="122" presetID="26" presetClass="emph" presetSubtype="0" fill="hold" grpId="1" nodeType="afterEffect">
                                  <p:stCondLst>
                                    <p:cond delay="0"/>
                                  </p:stCondLst>
                                  <p:childTnLst>
                                    <p:animEffect transition="out" filter="fade">
                                      <p:cBhvr>
                                        <p:cTn id="123" dur="1000" tmFilter="0, 0; .2, .5; .8, .5; 1, 0"/>
                                        <p:tgtEl>
                                          <p:spTgt spid="28"/>
                                        </p:tgtEl>
                                      </p:cBhvr>
                                    </p:animEffect>
                                    <p:animScale>
                                      <p:cBhvr>
                                        <p:cTn id="124" dur="500" autoRev="1" fill="hold"/>
                                        <p:tgtEl>
                                          <p:spTgt spid="28"/>
                                        </p:tgtEl>
                                      </p:cBhvr>
                                      <p:by x="105000" y="105000"/>
                                    </p:animScale>
                                  </p:childTnLst>
                                </p:cTn>
                              </p:par>
                            </p:childTnLst>
                          </p:cTn>
                        </p:par>
                        <p:par>
                          <p:cTn id="125" fill="hold">
                            <p:stCondLst>
                              <p:cond delay="15000"/>
                            </p:stCondLst>
                            <p:childTnLst>
                              <p:par>
                                <p:cTn id="126" presetID="22" presetClass="entr" presetSubtype="1" fill="hold" grpId="0" nodeType="after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up)">
                                      <p:cBhvr>
                                        <p:cTn id="128" dur="500"/>
                                        <p:tgtEl>
                                          <p:spTgt spid="33"/>
                                        </p:tgtEl>
                                      </p:cBhvr>
                                    </p:animEffect>
                                  </p:childTnLst>
                                </p:cTn>
                              </p:par>
                            </p:childTnLst>
                          </p:cTn>
                        </p:par>
                        <p:par>
                          <p:cTn id="129" fill="hold">
                            <p:stCondLst>
                              <p:cond delay="15500"/>
                            </p:stCondLst>
                            <p:childTnLst>
                              <p:par>
                                <p:cTn id="130" presetID="1" presetClass="exit" presetSubtype="0" fill="hold" grpId="1" nodeType="afterEffect">
                                  <p:stCondLst>
                                    <p:cond delay="0"/>
                                  </p:stCondLst>
                                  <p:childTnLst>
                                    <p:set>
                                      <p:cBhvr>
                                        <p:cTn id="131" dur="1" fill="hold">
                                          <p:stCondLst>
                                            <p:cond delay="0"/>
                                          </p:stCondLst>
                                        </p:cTn>
                                        <p:tgtEl>
                                          <p:spTgt spid="33"/>
                                        </p:tgtEl>
                                        <p:attrNameLst>
                                          <p:attrName>style.visibility</p:attrName>
                                        </p:attrNameLst>
                                      </p:cBhvr>
                                      <p:to>
                                        <p:strVal val="hidden"/>
                                      </p:to>
                                    </p:set>
                                  </p:childTnLst>
                                </p:cTn>
                              </p:par>
                            </p:childTnLst>
                          </p:cTn>
                        </p:par>
                        <p:par>
                          <p:cTn id="132" fill="hold">
                            <p:stCondLst>
                              <p:cond delay="15500"/>
                            </p:stCondLst>
                            <p:childTnLst>
                              <p:par>
                                <p:cTn id="133" presetID="26" presetClass="emph" presetSubtype="0" fill="hold" grpId="1" nodeType="afterEffect">
                                  <p:stCondLst>
                                    <p:cond delay="0"/>
                                  </p:stCondLst>
                                  <p:childTnLst>
                                    <p:animEffect transition="out" filter="fade">
                                      <p:cBhvr>
                                        <p:cTn id="134" dur="1000" tmFilter="0, 0; .2, .5; .8, .5; 1, 0"/>
                                        <p:tgtEl>
                                          <p:spTgt spid="29"/>
                                        </p:tgtEl>
                                      </p:cBhvr>
                                    </p:animEffect>
                                    <p:animScale>
                                      <p:cBhvr>
                                        <p:cTn id="135" dur="500" autoRev="1" fill="hold"/>
                                        <p:tgtEl>
                                          <p:spTgt spid="29"/>
                                        </p:tgtEl>
                                      </p:cBhvr>
                                      <p:by x="105000" y="105000"/>
                                    </p:animScale>
                                  </p:childTnLst>
                                </p:cTn>
                              </p:par>
                            </p:childTnLst>
                          </p:cTn>
                        </p:par>
                        <p:par>
                          <p:cTn id="136" fill="hold">
                            <p:stCondLst>
                              <p:cond delay="16500"/>
                            </p:stCondLst>
                            <p:childTnLst>
                              <p:par>
                                <p:cTn id="137" presetID="22" presetClass="entr" presetSubtype="1" fill="hold" grpId="0" nodeType="afterEffect">
                                  <p:stCondLst>
                                    <p:cond delay="0"/>
                                  </p:stCondLst>
                                  <p:childTnLst>
                                    <p:set>
                                      <p:cBhvr>
                                        <p:cTn id="138" dur="1" fill="hold">
                                          <p:stCondLst>
                                            <p:cond delay="0"/>
                                          </p:stCondLst>
                                        </p:cTn>
                                        <p:tgtEl>
                                          <p:spTgt spid="32"/>
                                        </p:tgtEl>
                                        <p:attrNameLst>
                                          <p:attrName>style.visibility</p:attrName>
                                        </p:attrNameLst>
                                      </p:cBhvr>
                                      <p:to>
                                        <p:strVal val="visible"/>
                                      </p:to>
                                    </p:set>
                                    <p:animEffect transition="in" filter="wipe(up)">
                                      <p:cBhvr>
                                        <p:cTn id="139" dur="500"/>
                                        <p:tgtEl>
                                          <p:spTgt spid="32"/>
                                        </p:tgtEl>
                                      </p:cBhvr>
                                    </p:animEffect>
                                  </p:childTnLst>
                                </p:cTn>
                              </p:par>
                            </p:childTnLst>
                          </p:cTn>
                        </p:par>
                        <p:par>
                          <p:cTn id="140" fill="hold">
                            <p:stCondLst>
                              <p:cond delay="17000"/>
                            </p:stCondLst>
                            <p:childTnLst>
                              <p:par>
                                <p:cTn id="141" presetID="1" presetClass="exit" presetSubtype="0" fill="hold" grpId="1" nodeType="afterEffect">
                                  <p:stCondLst>
                                    <p:cond delay="0"/>
                                  </p:stCondLst>
                                  <p:childTnLst>
                                    <p:set>
                                      <p:cBhvr>
                                        <p:cTn id="142" dur="1" fill="hold">
                                          <p:stCondLst>
                                            <p:cond delay="0"/>
                                          </p:stCondLst>
                                        </p:cTn>
                                        <p:tgtEl>
                                          <p:spTgt spid="32"/>
                                        </p:tgtEl>
                                        <p:attrNameLst>
                                          <p:attrName>style.visibility</p:attrName>
                                        </p:attrNameLst>
                                      </p:cBhvr>
                                      <p:to>
                                        <p:strVal val="hidden"/>
                                      </p:to>
                                    </p:set>
                                  </p:childTnLst>
                                </p:cTn>
                              </p:par>
                            </p:childTnLst>
                          </p:cTn>
                        </p:par>
                        <p:par>
                          <p:cTn id="143" fill="hold">
                            <p:stCondLst>
                              <p:cond delay="17000"/>
                            </p:stCondLst>
                            <p:childTnLst>
                              <p:par>
                                <p:cTn id="144" presetID="8" presetClass="entr" presetSubtype="16" fill="hold" grpId="0" nodeType="afterEffect">
                                  <p:stCondLst>
                                    <p:cond delay="0"/>
                                  </p:stCondLst>
                                  <p:childTnLst>
                                    <p:set>
                                      <p:cBhvr>
                                        <p:cTn id="145" dur="1" fill="hold">
                                          <p:stCondLst>
                                            <p:cond delay="0"/>
                                          </p:stCondLst>
                                        </p:cTn>
                                        <p:tgtEl>
                                          <p:spTgt spid="12"/>
                                        </p:tgtEl>
                                        <p:attrNameLst>
                                          <p:attrName>style.visibility</p:attrName>
                                        </p:attrNameLst>
                                      </p:cBhvr>
                                      <p:to>
                                        <p:strVal val="visible"/>
                                      </p:to>
                                    </p:set>
                                    <p:animEffect transition="in" filter="diamond(in)">
                                      <p:cBhvr>
                                        <p:cTn id="146" dur="2000"/>
                                        <p:tgtEl>
                                          <p:spTgt spid="12"/>
                                        </p:tgtEl>
                                      </p:cBhvr>
                                    </p:animEffect>
                                  </p:childTnLst>
                                </p:cTn>
                              </p:par>
                            </p:childTnLst>
                          </p:cTn>
                        </p:par>
                        <p:par>
                          <p:cTn id="147" fill="hold">
                            <p:stCondLst>
                              <p:cond delay="19000"/>
                            </p:stCondLst>
                            <p:childTnLst>
                              <p:par>
                                <p:cTn id="148" presetID="8" presetClass="entr" presetSubtype="16" fill="hold" grpId="0" nodeType="afterEffect">
                                  <p:stCondLst>
                                    <p:cond delay="0"/>
                                  </p:stCondLst>
                                  <p:childTnLst>
                                    <p:set>
                                      <p:cBhvr>
                                        <p:cTn id="149" dur="1" fill="hold">
                                          <p:stCondLst>
                                            <p:cond delay="0"/>
                                          </p:stCondLst>
                                        </p:cTn>
                                        <p:tgtEl>
                                          <p:spTgt spid="13"/>
                                        </p:tgtEl>
                                        <p:attrNameLst>
                                          <p:attrName>style.visibility</p:attrName>
                                        </p:attrNameLst>
                                      </p:cBhvr>
                                      <p:to>
                                        <p:strVal val="visible"/>
                                      </p:to>
                                    </p:set>
                                    <p:animEffect transition="in" filter="diamond(in)">
                                      <p:cBhvr>
                                        <p:cTn id="150" dur="2000"/>
                                        <p:tgtEl>
                                          <p:spTgt spid="13"/>
                                        </p:tgtEl>
                                      </p:cBhvr>
                                    </p:animEffect>
                                  </p:childTnLst>
                                </p:cTn>
                              </p:par>
                            </p:childTnLst>
                          </p:cTn>
                        </p:par>
                        <p:par>
                          <p:cTn id="151" fill="hold">
                            <p:stCondLst>
                              <p:cond delay="21000"/>
                            </p:stCondLst>
                            <p:childTnLst>
                              <p:par>
                                <p:cTn id="152" presetID="8" presetClass="entr" presetSubtype="16" fill="hold" grpId="0" nodeType="afterEffect">
                                  <p:stCondLst>
                                    <p:cond delay="0"/>
                                  </p:stCondLst>
                                  <p:childTnLst>
                                    <p:set>
                                      <p:cBhvr>
                                        <p:cTn id="153" dur="1" fill="hold">
                                          <p:stCondLst>
                                            <p:cond delay="0"/>
                                          </p:stCondLst>
                                        </p:cTn>
                                        <p:tgtEl>
                                          <p:spTgt spid="14"/>
                                        </p:tgtEl>
                                        <p:attrNameLst>
                                          <p:attrName>style.visibility</p:attrName>
                                        </p:attrNameLst>
                                      </p:cBhvr>
                                      <p:to>
                                        <p:strVal val="visible"/>
                                      </p:to>
                                    </p:set>
                                    <p:animEffect transition="in" filter="diamond(in)">
                                      <p:cBhvr>
                                        <p:cTn id="154" dur="2000"/>
                                        <p:tgtEl>
                                          <p:spTgt spid="14"/>
                                        </p:tgtEl>
                                      </p:cBhvr>
                                    </p:animEffect>
                                  </p:childTnLst>
                                </p:cTn>
                              </p:par>
                            </p:childTnLst>
                          </p:cTn>
                        </p:par>
                        <p:par>
                          <p:cTn id="155" fill="hold">
                            <p:stCondLst>
                              <p:cond delay="23000"/>
                            </p:stCondLst>
                            <p:childTnLst>
                              <p:par>
                                <p:cTn id="156" presetID="8" presetClass="entr" presetSubtype="16" fill="hold" grpId="0" nodeType="afterEffect">
                                  <p:stCondLst>
                                    <p:cond delay="0"/>
                                  </p:stCondLst>
                                  <p:childTnLst>
                                    <p:set>
                                      <p:cBhvr>
                                        <p:cTn id="157" dur="1" fill="hold">
                                          <p:stCondLst>
                                            <p:cond delay="0"/>
                                          </p:stCondLst>
                                        </p:cTn>
                                        <p:tgtEl>
                                          <p:spTgt spid="39"/>
                                        </p:tgtEl>
                                        <p:attrNameLst>
                                          <p:attrName>style.visibility</p:attrName>
                                        </p:attrNameLst>
                                      </p:cBhvr>
                                      <p:to>
                                        <p:strVal val="visible"/>
                                      </p:to>
                                    </p:set>
                                    <p:animEffect transition="in" filter="diamond(in)">
                                      <p:cBhvr>
                                        <p:cTn id="158" dur="2000"/>
                                        <p:tgtEl>
                                          <p:spTgt spid="39"/>
                                        </p:tgtEl>
                                      </p:cBhvr>
                                    </p:animEffect>
                                  </p:childTnLst>
                                </p:cTn>
                              </p:par>
                            </p:childTnLst>
                          </p:cTn>
                        </p:par>
                        <p:par>
                          <p:cTn id="159" fill="hold">
                            <p:stCondLst>
                              <p:cond delay="25000"/>
                            </p:stCondLst>
                            <p:childTnLst>
                              <p:par>
                                <p:cTn id="160" presetID="8" presetClass="entr" presetSubtype="16" fill="hold" grpId="0" nodeType="afterEffect">
                                  <p:stCondLst>
                                    <p:cond delay="0"/>
                                  </p:stCondLst>
                                  <p:childTnLst>
                                    <p:set>
                                      <p:cBhvr>
                                        <p:cTn id="161" dur="1" fill="hold">
                                          <p:stCondLst>
                                            <p:cond delay="0"/>
                                          </p:stCondLst>
                                        </p:cTn>
                                        <p:tgtEl>
                                          <p:spTgt spid="15"/>
                                        </p:tgtEl>
                                        <p:attrNameLst>
                                          <p:attrName>style.visibility</p:attrName>
                                        </p:attrNameLst>
                                      </p:cBhvr>
                                      <p:to>
                                        <p:strVal val="visible"/>
                                      </p:to>
                                    </p:set>
                                    <p:animEffect transition="in" filter="diamond(in)">
                                      <p:cBhvr>
                                        <p:cTn id="162" dur="2000"/>
                                        <p:tgtEl>
                                          <p:spTgt spid="15"/>
                                        </p:tgtEl>
                                      </p:cBhvr>
                                    </p:animEffect>
                                  </p:childTnLst>
                                </p:cTn>
                              </p:par>
                            </p:childTnLst>
                          </p:cTn>
                        </p:par>
                        <p:par>
                          <p:cTn id="163" fill="hold">
                            <p:stCondLst>
                              <p:cond delay="27000"/>
                            </p:stCondLst>
                            <p:childTnLst>
                              <p:par>
                                <p:cTn id="164" presetID="2" presetClass="entr" presetSubtype="6" fill="hold" nodeType="afterEffect">
                                  <p:stCondLst>
                                    <p:cond delay="0"/>
                                  </p:stCondLst>
                                  <p:childTnLst>
                                    <p:set>
                                      <p:cBhvr>
                                        <p:cTn id="165" dur="1" fill="hold">
                                          <p:stCondLst>
                                            <p:cond delay="0"/>
                                          </p:stCondLst>
                                        </p:cTn>
                                        <p:tgtEl>
                                          <p:spTgt spid="1026"/>
                                        </p:tgtEl>
                                        <p:attrNameLst>
                                          <p:attrName>style.visibility</p:attrName>
                                        </p:attrNameLst>
                                      </p:cBhvr>
                                      <p:to>
                                        <p:strVal val="visible"/>
                                      </p:to>
                                    </p:set>
                                    <p:anim calcmode="lin" valueType="num">
                                      <p:cBhvr additive="base">
                                        <p:cTn id="166" dur="2000" fill="hold"/>
                                        <p:tgtEl>
                                          <p:spTgt spid="1026"/>
                                        </p:tgtEl>
                                        <p:attrNameLst>
                                          <p:attrName>ppt_x</p:attrName>
                                        </p:attrNameLst>
                                      </p:cBhvr>
                                      <p:tavLst>
                                        <p:tav tm="0">
                                          <p:val>
                                            <p:strVal val="1+#ppt_w/2"/>
                                          </p:val>
                                        </p:tav>
                                        <p:tav tm="100000">
                                          <p:val>
                                            <p:strVal val="#ppt_x"/>
                                          </p:val>
                                        </p:tav>
                                      </p:tavLst>
                                    </p:anim>
                                    <p:anim calcmode="lin" valueType="num">
                                      <p:cBhvr additive="base">
                                        <p:cTn id="167" dur="2000" fill="hold"/>
                                        <p:tgtEl>
                                          <p:spTgt spid="1026"/>
                                        </p:tgtEl>
                                        <p:attrNameLst>
                                          <p:attrName>ppt_y</p:attrName>
                                        </p:attrNameLst>
                                      </p:cBhvr>
                                      <p:tavLst>
                                        <p:tav tm="0">
                                          <p:val>
                                            <p:strVal val="1+#ppt_h/2"/>
                                          </p:val>
                                        </p:tav>
                                        <p:tav tm="100000">
                                          <p:val>
                                            <p:strVal val="#ppt_y"/>
                                          </p:val>
                                        </p:tav>
                                      </p:tavLst>
                                    </p:anim>
                                  </p:childTnLst>
                                </p:cTn>
                              </p:par>
                            </p:childTnLst>
                          </p:cTn>
                        </p:par>
                        <p:par>
                          <p:cTn id="168" fill="hold">
                            <p:stCondLst>
                              <p:cond delay="29000"/>
                            </p:stCondLst>
                            <p:childTnLst>
                              <p:par>
                                <p:cTn id="169" presetID="12" presetClass="entr" presetSubtype="8" fill="hold" nodeType="afterEffect">
                                  <p:stCondLst>
                                    <p:cond delay="0"/>
                                  </p:stCondLst>
                                  <p:childTnLst>
                                    <p:set>
                                      <p:cBhvr>
                                        <p:cTn id="170" dur="1" fill="hold">
                                          <p:stCondLst>
                                            <p:cond delay="0"/>
                                          </p:stCondLst>
                                        </p:cTn>
                                        <p:tgtEl>
                                          <p:spTgt spid="1027"/>
                                        </p:tgtEl>
                                        <p:attrNameLst>
                                          <p:attrName>style.visibility</p:attrName>
                                        </p:attrNameLst>
                                      </p:cBhvr>
                                      <p:to>
                                        <p:strVal val="visible"/>
                                      </p:to>
                                    </p:set>
                                    <p:animEffect transition="in" filter="slide(fromLeft)">
                                      <p:cBhvr>
                                        <p:cTn id="171"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5000" numSld="36" showWhenStopped="0">
                <p:cTn id="172" repeatCount="indefinite" fill="hold" display="0">
                  <p:stCondLst>
                    <p:cond delay="indefinite"/>
                  </p:stCondLst>
                  <p:endCondLst>
                    <p:cond evt="onPrev" delay="0">
                      <p:tgtEl>
                        <p:sldTgt/>
                      </p:tgtEl>
                    </p:cond>
                    <p:cond evt="onStopAudio" delay="0">
                      <p:tgtEl>
                        <p:sldTgt/>
                      </p:tgtEl>
                    </p:cond>
                  </p:endCondLst>
                </p:cTn>
                <p:tgtEl>
                  <p:spTgt spid="38"/>
                </p:tgtEl>
              </p:cMediaNode>
            </p:audio>
          </p:childTnLst>
        </p:cTn>
      </p:par>
    </p:tnLst>
    <p:bldLst>
      <p:bldP spid="13" grpId="0"/>
      <p:bldP spid="12" grpId="0"/>
      <p:bldP spid="14" grpId="0"/>
      <p:bldP spid="15" grpId="0"/>
      <p:bldP spid="26" grpId="1" animBg="1"/>
      <p:bldP spid="27" grpId="1" animBg="1"/>
      <p:bldP spid="27" grpId="2" animBg="1"/>
      <p:bldP spid="28" grpId="1" animBg="1"/>
      <p:bldP spid="28" grpId="2" animBg="1"/>
      <p:bldP spid="29" grpId="1" animBg="1"/>
      <p:bldP spid="29" grpId="2" animBg="1"/>
      <p:bldP spid="25" grpId="0"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9217" name="Rectangle 1"/>
          <p:cNvSpPr>
            <a:spLocks noChangeArrowheads="1"/>
          </p:cNvSpPr>
          <p:nvPr/>
        </p:nvSpPr>
        <p:spPr bwMode="auto">
          <a:xfrm>
            <a:off x="285752" y="928670"/>
            <a:ext cx="414337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200000"/>
              </a:lnSpc>
              <a:spcBef>
                <a:spcPct val="0"/>
              </a:spcBef>
              <a:spcAft>
                <a:spcPct val="0"/>
              </a:spcAft>
              <a:buClrTx/>
              <a:buSzTx/>
              <a:buFontTx/>
              <a:buNone/>
              <a:tabLst/>
            </a:pPr>
            <a:r>
              <a:rPr kumimoji="1" lang="zh-TW" altLang="en-US" sz="2000" b="0" i="0" u="none" strike="noStrike" cap="none" normalizeH="0" baseline="0" dirty="0" smtClean="0">
                <a:ln>
                  <a:noFill/>
                </a:ln>
                <a:solidFill>
                  <a:srgbClr val="333333"/>
                </a:solidFill>
                <a:effectLst/>
                <a:latin typeface="Times New Roman" pitchFamily="18" charset="0"/>
                <a:ea typeface="華康少女文字W7"/>
                <a:cs typeface="Times New Roman" pitchFamily="18" charset="0"/>
              </a:rPr>
              <a:t>　　</a:t>
            </a:r>
            <a:r>
              <a:rPr kumimoji="1" lang="zh-TW"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忠烈祠四周</a:t>
            </a:r>
            <a:r>
              <a:rPr kumimoji="1" lang="zh-TW"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環境清幽，空氣新鮮，祀前綠意盎然、古色古香，晚上站在大門口前面望下看，可以看到高雄港晚上的夜景以及高雄市最有名的</a:t>
            </a:r>
            <a:r>
              <a:rPr kumimoji="1" lang="en-US" altLang="zh-TW"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85</a:t>
            </a:r>
            <a:r>
              <a:rPr kumimoji="1" lang="zh-TW" altLang="en-US"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大樓</a:t>
            </a:r>
            <a:r>
              <a:rPr kumimoji="1" lang="zh-TW" altLang="en-US"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，是</a:t>
            </a:r>
            <a:r>
              <a:rPr kumimoji="1" lang="zh-TW" altLang="en-US"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一個舒適的好地方</a:t>
            </a:r>
            <a:r>
              <a:rPr kumimoji="1" lang="zh-TW" altLang="en-US"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a:t>
            </a:r>
            <a:endParaRPr kumimoji="1" lang="zh-TW" altLang="en-US" sz="2400" b="0" i="0" u="none" strike="noStrike" cap="none" normalizeH="0" baseline="0" dirty="0" smtClean="0">
              <a:ln>
                <a:noFill/>
              </a:ln>
              <a:effectLst/>
              <a:latin typeface="華康正顏楷體W5(P)" pitchFamily="66" charset="-120"/>
              <a:ea typeface="華康正顏楷體W5(P)" pitchFamily="66" charset="-120"/>
            </a:endParaRPr>
          </a:p>
        </p:txBody>
      </p:sp>
      <p:sp>
        <p:nvSpPr>
          <p:cNvPr id="7" name="甜甜圈 6"/>
          <p:cNvSpPr/>
          <p:nvPr/>
        </p:nvSpPr>
        <p:spPr>
          <a:xfrm>
            <a:off x="4336026" y="1071546"/>
            <a:ext cx="4736568" cy="4357718"/>
          </a:xfrm>
          <a:prstGeom prst="donut">
            <a:avLst>
              <a:gd name="adj" fmla="val 272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甜甜圈 7"/>
          <p:cNvSpPr/>
          <p:nvPr/>
        </p:nvSpPr>
        <p:spPr>
          <a:xfrm>
            <a:off x="4714876" y="1428736"/>
            <a:ext cx="4000528" cy="3643338"/>
          </a:xfrm>
          <a:prstGeom prst="donut">
            <a:avLst>
              <a:gd name="adj" fmla="val 527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 name="甜甜圈 8"/>
          <p:cNvSpPr/>
          <p:nvPr/>
        </p:nvSpPr>
        <p:spPr>
          <a:xfrm>
            <a:off x="5286380" y="1928802"/>
            <a:ext cx="2857520" cy="2714644"/>
          </a:xfrm>
          <a:prstGeom prst="donut">
            <a:avLst>
              <a:gd name="adj" fmla="val 219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甜甜圈 9"/>
          <p:cNvSpPr/>
          <p:nvPr/>
        </p:nvSpPr>
        <p:spPr>
          <a:xfrm>
            <a:off x="5429256" y="2071678"/>
            <a:ext cx="2571768" cy="2428892"/>
          </a:xfrm>
          <a:prstGeom prst="donut">
            <a:avLst>
              <a:gd name="adj" fmla="val 219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12" name="圖片 11" descr="IMG_0079.JPG"/>
          <p:cNvPicPr>
            <a:picLocks noChangeAspect="1"/>
          </p:cNvPicPr>
          <p:nvPr/>
        </p:nvPicPr>
        <p:blipFill>
          <a:blip r:embed="rId3" cstate="print"/>
          <a:stretch>
            <a:fillRect/>
          </a:stretch>
        </p:blipFill>
        <p:spPr>
          <a:xfrm>
            <a:off x="5357818" y="2000240"/>
            <a:ext cx="2710675" cy="2568008"/>
          </a:xfrm>
          <a:prstGeom prst="ellipse">
            <a:avLst/>
          </a:prstGeom>
          <a:ln>
            <a:noFill/>
          </a:ln>
          <a:effectLst>
            <a:softEdge rad="112500"/>
          </a:effectLst>
        </p:spPr>
      </p:pic>
      <p:pic>
        <p:nvPicPr>
          <p:cNvPr id="11" name="內容版面配置區 10" descr="IMG_0075.JPG"/>
          <p:cNvPicPr>
            <a:picLocks noGrp="1" noChangeAspect="1"/>
          </p:cNvPicPr>
          <p:nvPr>
            <p:ph idx="1"/>
          </p:nvPr>
        </p:nvPicPr>
        <p:blipFill>
          <a:blip r:embed="rId4" cstate="print"/>
          <a:stretch>
            <a:fillRect/>
          </a:stretch>
        </p:blipFill>
        <p:spPr>
          <a:xfrm>
            <a:off x="5357818" y="2000240"/>
            <a:ext cx="2717276" cy="2620730"/>
          </a:xfrm>
          <a:prstGeom prst="ellipse">
            <a:avLst/>
          </a:prstGeom>
          <a:ln>
            <a:noFill/>
          </a:ln>
          <a:effectLst>
            <a:softEdge rad="112500"/>
          </a:effectLst>
        </p:spPr>
      </p:pic>
      <p:pic>
        <p:nvPicPr>
          <p:cNvPr id="9218" name="Picture 2" descr="C:\Documents and Settings\h\Local Settings\Temporary Internet Files\Content.IE5\NT00S153\MC900351314[1].wmf"/>
          <p:cNvPicPr>
            <a:picLocks noChangeAspect="1" noChangeArrowheads="1"/>
          </p:cNvPicPr>
          <p:nvPr/>
        </p:nvPicPr>
        <p:blipFill>
          <a:blip r:embed="rId5"/>
          <a:srcRect/>
          <a:stretch>
            <a:fillRect/>
          </a:stretch>
        </p:blipFill>
        <p:spPr bwMode="auto">
          <a:xfrm rot="299540">
            <a:off x="7832743" y="5288136"/>
            <a:ext cx="1214446" cy="1493542"/>
          </a:xfrm>
          <a:prstGeom prst="rect">
            <a:avLst/>
          </a:prstGeom>
          <a:noFill/>
        </p:spPr>
      </p:pic>
      <p:pic>
        <p:nvPicPr>
          <p:cNvPr id="9219" name="Picture 3" descr="C:\Documents and Settings\h\Local Settings\Temporary Internet Files\Content.IE5\VU67NLRE\MC900231437[1].wmf"/>
          <p:cNvPicPr>
            <a:picLocks noChangeAspect="1" noChangeArrowheads="1"/>
          </p:cNvPicPr>
          <p:nvPr/>
        </p:nvPicPr>
        <p:blipFill>
          <a:blip r:embed="rId6"/>
          <a:srcRect/>
          <a:stretch>
            <a:fillRect/>
          </a:stretch>
        </p:blipFill>
        <p:spPr bwMode="auto">
          <a:xfrm rot="20589755">
            <a:off x="4454848" y="37769"/>
            <a:ext cx="1428760" cy="1386947"/>
          </a:xfrm>
          <a:prstGeom prst="rect">
            <a:avLst/>
          </a:prstGeom>
          <a:noFill/>
        </p:spPr>
      </p:pic>
    </p:spTree>
  </p:cSld>
  <p:clrMapOvr>
    <a:masterClrMapping/>
  </p:clrMapOvr>
  <p:transition advClick="0" advTm="2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8"/>
                                        </p:tgtEl>
                                        <p:attrNameLst>
                                          <p:attrName>fillcolor</p:attrName>
                                        </p:attrNameLst>
                                      </p:cBhvr>
                                      <p:to>
                                        <a:schemeClr val="accent2"/>
                                      </p:to>
                                    </p:animClr>
                                    <p:set>
                                      <p:cBhvr>
                                        <p:cTn id="11" dur="2000" fill="hold"/>
                                        <p:tgtEl>
                                          <p:spTgt spid="8"/>
                                        </p:tgtEl>
                                        <p:attrNameLst>
                                          <p:attrName>fill.type</p:attrName>
                                        </p:attrNameLst>
                                      </p:cBhvr>
                                      <p:to>
                                        <p:strVal val="solid"/>
                                      </p:to>
                                    </p:set>
                                    <p:set>
                                      <p:cBhvr>
                                        <p:cTn id="12" dur="2000" fill="hold"/>
                                        <p:tgtEl>
                                          <p:spTgt spid="8"/>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9"/>
                                        </p:tgtEl>
                                        <p:attrNameLst>
                                          <p:attrName>fillcolor</p:attrName>
                                        </p:attrNameLst>
                                      </p:cBhvr>
                                      <p:to>
                                        <a:schemeClr val="accent2"/>
                                      </p:to>
                                    </p:animClr>
                                    <p:set>
                                      <p:cBhvr>
                                        <p:cTn id="15" dur="2000" fill="hold"/>
                                        <p:tgtEl>
                                          <p:spTgt spid="9"/>
                                        </p:tgtEl>
                                        <p:attrNameLst>
                                          <p:attrName>fill.type</p:attrName>
                                        </p:attrNameLst>
                                      </p:cBhvr>
                                      <p:to>
                                        <p:strVal val="solid"/>
                                      </p:to>
                                    </p:set>
                                    <p:set>
                                      <p:cBhvr>
                                        <p:cTn id="16" dur="2000" fill="hold"/>
                                        <p:tgtEl>
                                          <p:spTgt spid="9"/>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10"/>
                                        </p:tgtEl>
                                        <p:attrNameLst>
                                          <p:attrName>fillcolor</p:attrName>
                                        </p:attrNameLst>
                                      </p:cBhvr>
                                      <p:to>
                                        <a:schemeClr val="accent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cTn>
                              </p:par>
                              <p:par>
                                <p:cTn id="21" presetID="35" presetClass="emph" presetSubtype="0" fill="hold" nodeType="withEffect">
                                  <p:stCondLst>
                                    <p:cond delay="0"/>
                                  </p:stCondLst>
                                  <p:childTnLst>
                                    <p:anim calcmode="discrete" valueType="str">
                                      <p:cBhvr>
                                        <p:cTn id="22" dur="5000" fill="hold"/>
                                        <p:tgtEl>
                                          <p:spTgt spid="11"/>
                                        </p:tgtEl>
                                        <p:attrNameLst>
                                          <p:attrName>style.visibility</p:attrName>
                                        </p:attrNameLst>
                                      </p:cBhvr>
                                      <p:tavLst>
                                        <p:tav tm="0">
                                          <p:val>
                                            <p:strVal val="hidden"/>
                                          </p:val>
                                        </p:tav>
                                        <p:tav tm="50000">
                                          <p:val>
                                            <p:strVal val="visible"/>
                                          </p:val>
                                        </p:tav>
                                      </p:tavLst>
                                    </p:anim>
                                  </p:childTnLst>
                                </p:cTn>
                              </p:par>
                              <p:par>
                                <p:cTn id="23" presetID="22" presetClass="entr" presetSubtype="1" fill="hold" grpId="0" nodeType="withEffect">
                                  <p:stCondLst>
                                    <p:cond delay="0"/>
                                  </p:stCondLst>
                                  <p:childTnLst>
                                    <p:set>
                                      <p:cBhvr>
                                        <p:cTn id="24" dur="1" fill="hold">
                                          <p:stCondLst>
                                            <p:cond delay="0"/>
                                          </p:stCondLst>
                                        </p:cTn>
                                        <p:tgtEl>
                                          <p:spTgt spid="9217"/>
                                        </p:tgtEl>
                                        <p:attrNameLst>
                                          <p:attrName>style.visibility</p:attrName>
                                        </p:attrNameLst>
                                      </p:cBhvr>
                                      <p:to>
                                        <p:strVal val="visible"/>
                                      </p:to>
                                    </p:set>
                                    <p:animEffect transition="in" filter="wipe(up)">
                                      <p:cBhvr>
                                        <p:cTn id="25" dur="1000"/>
                                        <p:tgtEl>
                                          <p:spTgt spid="9217"/>
                                        </p:tgtEl>
                                      </p:cBhvr>
                                    </p:animEffect>
                                  </p:childTnLst>
                                </p:cTn>
                              </p:par>
                              <p:par>
                                <p:cTn id="26" presetID="12" presetClass="entr" presetSubtype="2" fill="hold" nodeType="withEffect">
                                  <p:stCondLst>
                                    <p:cond delay="0"/>
                                  </p:stCondLst>
                                  <p:childTnLst>
                                    <p:set>
                                      <p:cBhvr>
                                        <p:cTn id="27" dur="1" fill="hold">
                                          <p:stCondLst>
                                            <p:cond delay="0"/>
                                          </p:stCondLst>
                                        </p:cTn>
                                        <p:tgtEl>
                                          <p:spTgt spid="9219"/>
                                        </p:tgtEl>
                                        <p:attrNameLst>
                                          <p:attrName>style.visibility</p:attrName>
                                        </p:attrNameLst>
                                      </p:cBhvr>
                                      <p:to>
                                        <p:strVal val="visible"/>
                                      </p:to>
                                    </p:set>
                                    <p:animEffect transition="in" filter="slide(fromRight)">
                                      <p:cBhvr>
                                        <p:cTn id="28" dur="1000"/>
                                        <p:tgtEl>
                                          <p:spTgt spid="9219"/>
                                        </p:tgtEl>
                                      </p:cBhvr>
                                    </p:animEffect>
                                  </p:childTnLst>
                                </p:cTn>
                              </p:par>
                              <p:par>
                                <p:cTn id="29" presetID="3" presetClass="entr" presetSubtype="10" fill="hold" nodeType="withEffect">
                                  <p:stCondLst>
                                    <p:cond delay="0"/>
                                  </p:stCondLst>
                                  <p:childTnLst>
                                    <p:set>
                                      <p:cBhvr>
                                        <p:cTn id="30" dur="1" fill="hold">
                                          <p:stCondLst>
                                            <p:cond delay="0"/>
                                          </p:stCondLst>
                                        </p:cTn>
                                        <p:tgtEl>
                                          <p:spTgt spid="9218"/>
                                        </p:tgtEl>
                                        <p:attrNameLst>
                                          <p:attrName>style.visibility</p:attrName>
                                        </p:attrNameLst>
                                      </p:cBhvr>
                                      <p:to>
                                        <p:strVal val="visible"/>
                                      </p:to>
                                    </p:set>
                                    <p:animEffect transition="in" filter="blinds(horizontal)">
                                      <p:cBhvr>
                                        <p:cTn id="31" dur="1000"/>
                                        <p:tgtEl>
                                          <p:spTgt spid="9218"/>
                                        </p:tgtEl>
                                      </p:cBhvr>
                                    </p:animEffect>
                                  </p:childTnLst>
                                </p:cTn>
                              </p:par>
                            </p:childTnLst>
                          </p:cTn>
                        </p:par>
                        <p:par>
                          <p:cTn id="32" fill="hold">
                            <p:stCondLst>
                              <p:cond delay="5000"/>
                            </p:stCondLst>
                            <p:childTnLst>
                              <p:par>
                                <p:cTn id="33" presetID="35" presetClass="emph" presetSubtype="0" fill="hold" nodeType="afterEffect">
                                  <p:stCondLst>
                                    <p:cond delay="0"/>
                                  </p:stCondLst>
                                  <p:childTnLst>
                                    <p:anim calcmode="discrete" valueType="str">
                                      <p:cBhvr>
                                        <p:cTn id="34" dur="5000" fill="hold"/>
                                        <p:tgtEl>
                                          <p:spTgt spid="11"/>
                                        </p:tgtEl>
                                        <p:attrNameLst>
                                          <p:attrName>style.visibility</p:attrName>
                                        </p:attrNameLst>
                                      </p:cBhvr>
                                      <p:tavLst>
                                        <p:tav tm="0">
                                          <p:val>
                                            <p:strVal val="hidden"/>
                                          </p:val>
                                        </p:tav>
                                        <p:tav tm="50000">
                                          <p:val>
                                            <p:strVal val="visible"/>
                                          </p:val>
                                        </p:tav>
                                      </p:tavLst>
                                    </p:anim>
                                  </p:childTnLst>
                                </p:cTn>
                              </p:par>
                            </p:childTnLst>
                          </p:cTn>
                        </p:par>
                        <p:par>
                          <p:cTn id="35" fill="hold">
                            <p:stCondLst>
                              <p:cond delay="10000"/>
                            </p:stCondLst>
                            <p:childTnLst>
                              <p:par>
                                <p:cTn id="36" presetID="35" presetClass="emph" presetSubtype="0" fill="hold" nodeType="afterEffect">
                                  <p:stCondLst>
                                    <p:cond delay="0"/>
                                  </p:stCondLst>
                                  <p:childTnLst>
                                    <p:anim calcmode="discrete" valueType="str">
                                      <p:cBhvr>
                                        <p:cTn id="37" dur="5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7" name="摺角紙張 6"/>
          <p:cNvSpPr/>
          <p:nvPr/>
        </p:nvSpPr>
        <p:spPr>
          <a:xfrm>
            <a:off x="-6429452" y="214290"/>
            <a:ext cx="11572956" cy="857232"/>
          </a:xfrm>
          <a:prstGeom prst="foldedCorner">
            <a:avLst>
              <a:gd name="adj" fmla="val 50000"/>
            </a:avLst>
          </a:prstGeom>
          <a:solidFill>
            <a:srgbClr val="FFFF00"/>
          </a:solidFill>
          <a:ln>
            <a:solidFill>
              <a:schemeClr val="tx1"/>
            </a:solidFill>
          </a:ln>
          <a:effectLst>
            <a:glow rad="101600">
              <a:schemeClr val="accent3">
                <a:satMod val="175000"/>
                <a:alpha val="40000"/>
              </a:schemeClr>
            </a:glow>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C00000"/>
                </a:solidFill>
                <a:effectLst>
                  <a:innerShdw blurRad="63500" dist="50800" dir="5400000">
                    <a:prstClr val="black">
                      <a:alpha val="50000"/>
                    </a:prstClr>
                  </a:innerShdw>
                </a:effectLst>
                <a:latin typeface="標楷體" pitchFamily="65" charset="-120"/>
                <a:ea typeface="標楷體" pitchFamily="65" charset="-120"/>
              </a:rPr>
              <a:t>                </a:t>
            </a:r>
            <a:endParaRPr lang="zh-TW" altLang="en-US" sz="6000" dirty="0">
              <a:solidFill>
                <a:srgbClr val="C00000"/>
              </a:solidFill>
              <a:effectLst>
                <a:innerShdw blurRad="63500" dist="50800" dir="5400000">
                  <a:prstClr val="black">
                    <a:alpha val="50000"/>
                  </a:prstClr>
                </a:innerShdw>
              </a:effectLst>
              <a:latin typeface="標楷體" pitchFamily="65" charset="-120"/>
              <a:ea typeface="標楷體" pitchFamily="65" charset="-120"/>
            </a:endParaRPr>
          </a:p>
        </p:txBody>
      </p:sp>
      <p:sp>
        <p:nvSpPr>
          <p:cNvPr id="9" name="矩形 8"/>
          <p:cNvSpPr/>
          <p:nvPr/>
        </p:nvSpPr>
        <p:spPr>
          <a:xfrm>
            <a:off x="1256998" y="148216"/>
            <a:ext cx="2319867"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zh-TW" altLang="en-US" sz="5400" b="1" cap="none" spc="0" dirty="0" smtClean="0">
                <a:ln w="50800"/>
                <a:solidFill>
                  <a:srgbClr val="C00000"/>
                </a:solidFill>
                <a:effectLst/>
                <a:latin typeface="華康少女文字 Std W7" pitchFamily="82" charset="-120"/>
                <a:ea typeface="華康少女文字 Std W7" pitchFamily="82" charset="-120"/>
              </a:rPr>
              <a:t>武德殿</a:t>
            </a:r>
            <a:endParaRPr lang="zh-TW" altLang="en-US" sz="5400" b="1" cap="none" spc="0" dirty="0">
              <a:ln w="50800"/>
              <a:solidFill>
                <a:srgbClr val="C00000"/>
              </a:solidFill>
              <a:effectLst/>
              <a:latin typeface="華康少女文字 Std W7" pitchFamily="82" charset="-120"/>
              <a:ea typeface="華康少女文字 Std W7" pitchFamily="82" charset="-120"/>
            </a:endParaRPr>
          </a:p>
        </p:txBody>
      </p:sp>
      <p:sp>
        <p:nvSpPr>
          <p:cNvPr id="12" name="向右箭號 11"/>
          <p:cNvSpPr/>
          <p:nvPr/>
        </p:nvSpPr>
        <p:spPr>
          <a:xfrm>
            <a:off x="0" y="2000240"/>
            <a:ext cx="4929190" cy="3714776"/>
          </a:xfrm>
          <a:prstGeom prst="rightArrow">
            <a:avLst>
              <a:gd name="adj1" fmla="val 58734"/>
              <a:gd name="adj2" fmla="val 47221"/>
            </a:avLst>
          </a:prstGeom>
          <a:gradFill flip="none" rotWithShape="1">
            <a:gsLst>
              <a:gs pos="0">
                <a:srgbClr val="4BF7BE">
                  <a:tint val="66000"/>
                  <a:satMod val="160000"/>
                </a:srgbClr>
              </a:gs>
              <a:gs pos="50000">
                <a:srgbClr val="4BF7BE">
                  <a:tint val="44500"/>
                  <a:satMod val="160000"/>
                </a:srgbClr>
              </a:gs>
              <a:gs pos="100000">
                <a:srgbClr val="4BF7BE">
                  <a:tint val="23500"/>
                  <a:satMod val="160000"/>
                </a:srgbClr>
              </a:gs>
            </a:gsLst>
            <a:lin ang="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ln>
                <a:solidFill>
                  <a:sysClr val="windowText" lastClr="000000"/>
                </a:solidFill>
              </a:ln>
              <a:solidFill>
                <a:srgbClr val="C00000">
                  <a:alpha val="34000"/>
                </a:srgbClr>
              </a:solidFill>
            </a:endParaRPr>
          </a:p>
        </p:txBody>
      </p:sp>
      <p:sp>
        <p:nvSpPr>
          <p:cNvPr id="7169" name="Rectangle 1"/>
          <p:cNvSpPr>
            <a:spLocks noChangeArrowheads="1"/>
          </p:cNvSpPr>
          <p:nvPr/>
        </p:nvSpPr>
        <p:spPr bwMode="auto">
          <a:xfrm>
            <a:off x="-142908" y="3286124"/>
            <a:ext cx="4286280" cy="8259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50000"/>
              </a:lnSpc>
              <a:spcBef>
                <a:spcPct val="0"/>
              </a:spcBef>
              <a:spcAft>
                <a:spcPct val="0"/>
              </a:spcAft>
              <a:buClrTx/>
              <a:buSzTx/>
              <a:buFontTx/>
              <a:buNone/>
              <a:tabLst/>
            </a:pPr>
            <a:r>
              <a:rPr kumimoji="1" lang="zh-TW" altLang="en-US" sz="3600" b="0" i="0" u="none" strike="noStrike" cap="none" normalizeH="0" baseline="0" dirty="0" smtClean="0">
                <a:ln>
                  <a:noFill/>
                </a:ln>
                <a:solidFill>
                  <a:srgbClr val="CC0000"/>
                </a:solidFill>
                <a:effectLst/>
                <a:latin typeface="華康行書體" pitchFamily="65" charset="-120"/>
                <a:ea typeface="華康行書體" pitchFamily="65" charset="-120"/>
              </a:rPr>
              <a:t>古色古香的武德殿</a:t>
            </a:r>
            <a:endParaRPr kumimoji="1" lang="zh-TW" altLang="en-US" sz="3600" b="0" i="0" u="none" strike="noStrike" cap="none" normalizeH="0" baseline="0" dirty="0" smtClean="0">
              <a:ln>
                <a:noFill/>
              </a:ln>
              <a:solidFill>
                <a:srgbClr val="CC0000"/>
              </a:solidFill>
              <a:effectLst/>
              <a:latin typeface="華康行書體" pitchFamily="65" charset="-120"/>
              <a:ea typeface="華康行書體" pitchFamily="65" charset="-120"/>
            </a:endParaRPr>
          </a:p>
        </p:txBody>
      </p:sp>
      <p:sp>
        <p:nvSpPr>
          <p:cNvPr id="13" name="向上箭號 12"/>
          <p:cNvSpPr/>
          <p:nvPr/>
        </p:nvSpPr>
        <p:spPr>
          <a:xfrm>
            <a:off x="5286380" y="3643314"/>
            <a:ext cx="3571900" cy="3214686"/>
          </a:xfrm>
          <a:prstGeom prst="upArrow">
            <a:avLst/>
          </a:prstGeom>
          <a:gradFill flip="none" rotWithShape="1">
            <a:gsLst>
              <a:gs pos="0">
                <a:srgbClr val="5943FF">
                  <a:tint val="66000"/>
                  <a:satMod val="160000"/>
                </a:srgbClr>
              </a:gs>
              <a:gs pos="50000">
                <a:srgbClr val="5943FF">
                  <a:tint val="44500"/>
                  <a:satMod val="160000"/>
                </a:srgbClr>
              </a:gs>
              <a:gs pos="100000">
                <a:srgbClr val="5943FF">
                  <a:tint val="23500"/>
                  <a:satMod val="160000"/>
                </a:srgbClr>
              </a:gs>
            </a:gsLst>
            <a:lin ang="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14" name="圖片 13" descr="IMG_0331.JPG"/>
          <p:cNvPicPr>
            <a:picLocks noChangeAspect="1"/>
          </p:cNvPicPr>
          <p:nvPr/>
        </p:nvPicPr>
        <p:blipFill>
          <a:blip r:embed="rId3" cstate="print"/>
          <a:stretch>
            <a:fillRect/>
          </a:stretch>
        </p:blipFill>
        <p:spPr>
          <a:xfrm>
            <a:off x="5357818" y="1071546"/>
            <a:ext cx="3500462" cy="25717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1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7169"/>
                                        </p:tgtEl>
                                        <p:attrNameLst>
                                          <p:attrName>style.visibility</p:attrName>
                                        </p:attrNameLst>
                                      </p:cBhvr>
                                      <p:to>
                                        <p:strVal val="visible"/>
                                      </p:to>
                                    </p:set>
                                    <p:animEffect transition="in" filter="wipe(left)">
                                      <p:cBhvr>
                                        <p:cTn id="21" dur="1000"/>
                                        <p:tgtEl>
                                          <p:spTgt spid="7169"/>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3500"/>
                            </p:stCondLst>
                            <p:childTnLst>
                              <p:par>
                                <p:cTn id="27" presetID="2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9" grpId="0"/>
      <p:bldP spid="12" grpId="0" animBg="1"/>
      <p:bldP spid="7169"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025" name="Rectangle 1"/>
          <p:cNvSpPr>
            <a:spLocks noChangeArrowheads="1"/>
          </p:cNvSpPr>
          <p:nvPr/>
        </p:nvSpPr>
        <p:spPr bwMode="auto">
          <a:xfrm>
            <a:off x="1000100" y="285728"/>
            <a:ext cx="7143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50000"/>
              </a:lnSpc>
              <a:spcBef>
                <a:spcPct val="0"/>
              </a:spcBef>
              <a:spcAft>
                <a:spcPct val="0"/>
              </a:spcAft>
              <a:buClrTx/>
              <a:buSzTx/>
              <a:buFontTx/>
              <a:buNone/>
              <a:tabLst/>
            </a:pPr>
            <a:r>
              <a:rPr kumimoji="1" lang="zh-TW" sz="2400" b="0" i="0" u="none" strike="noStrike" cap="none" normalizeH="0" baseline="0" dirty="0" smtClean="0">
                <a:ln>
                  <a:noFill/>
                </a:ln>
                <a:effectLst/>
                <a:latin typeface="華康正顏楷體W5" pitchFamily="65" charset="-120"/>
                <a:ea typeface="華康正顏楷體W5" pitchFamily="65" charset="-120"/>
                <a:cs typeface="Times New Roman" pitchFamily="18" charset="0"/>
              </a:rPr>
              <a:t>該棟建築物採磚造，其外觀十分宏偉，而門廊有仿</a:t>
            </a:r>
            <a:r>
              <a:rPr kumimoji="1" lang="zh-TW" altLang="en-US" sz="2400" b="0" i="0" u="none" strike="noStrike" cap="none" normalizeH="0" baseline="0" dirty="0" smtClean="0">
                <a:ln>
                  <a:noFill/>
                </a:ln>
                <a:effectLst/>
                <a:latin typeface="華康正顏楷體W5" pitchFamily="65" charset="-120"/>
                <a:ea typeface="華康正顏楷體W5" pitchFamily="65" charset="-120"/>
                <a:cs typeface="Times New Roman" pitchFamily="18" charset="0"/>
              </a:rPr>
              <a:t>羅馬式的</a:t>
            </a:r>
            <a:r>
              <a:rPr kumimoji="1" lang="zh-TW" altLang="en-US" sz="2400" b="0" i="0" u="none" strike="noStrike" cap="none" normalizeH="0" baseline="0" dirty="0" smtClean="0">
                <a:ln>
                  <a:noFill/>
                </a:ln>
                <a:effectLst/>
                <a:latin typeface="華康正顏楷體W5" pitchFamily="65" charset="-120"/>
                <a:ea typeface="華康正顏楷體W5" pitchFamily="65" charset="-120"/>
                <a:cs typeface="Times New Roman" pitchFamily="18" charset="0"/>
              </a:rPr>
              <a:t>柱子。</a:t>
            </a:r>
            <a:r>
              <a:rPr kumimoji="1" lang="zh-TW" altLang="en-US" sz="2400" b="0" i="0" u="none" strike="noStrike" cap="none" normalizeH="0" baseline="0" dirty="0" smtClean="0">
                <a:ln>
                  <a:noFill/>
                </a:ln>
                <a:effectLst/>
                <a:latin typeface="華康正顏楷體W5" pitchFamily="65" charset="-120"/>
                <a:ea typeface="華康正顏楷體W5" pitchFamily="65" charset="-120"/>
                <a:cs typeface="Times New Roman" pitchFamily="18" charset="0"/>
              </a:rPr>
              <a:t>其內共分為兩部分，東邊為劍道學習區，西邊為柔道學習區，專培養青年學子的體力、耐力、膽識以及臨危不亂的精神。</a:t>
            </a:r>
            <a:endParaRPr kumimoji="1" lang="zh-TW" altLang="en-US" sz="2400" b="0" i="0" u="none" strike="noStrike" cap="none" normalizeH="0" baseline="0" dirty="0" smtClean="0">
              <a:ln>
                <a:noFill/>
              </a:ln>
              <a:effectLst/>
              <a:latin typeface="華康正顏楷體W5" pitchFamily="65" charset="-120"/>
              <a:ea typeface="華康正顏楷體W5" pitchFamily="65" charset="-120"/>
            </a:endParaRPr>
          </a:p>
        </p:txBody>
      </p:sp>
      <p:sp>
        <p:nvSpPr>
          <p:cNvPr id="8" name="圓角矩形 7"/>
          <p:cNvSpPr/>
          <p:nvPr/>
        </p:nvSpPr>
        <p:spPr>
          <a:xfrm>
            <a:off x="1571604" y="3214686"/>
            <a:ext cx="6072230" cy="3214710"/>
          </a:xfrm>
          <a:prstGeom prst="roundRect">
            <a:avLst>
              <a:gd name="adj" fmla="val 26459"/>
            </a:avLst>
          </a:prstGeom>
          <a:solidFill>
            <a:schemeClr val="bg1"/>
          </a:solidFill>
          <a:ln w="1016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等腰三角形 11"/>
          <p:cNvSpPr/>
          <p:nvPr/>
        </p:nvSpPr>
        <p:spPr>
          <a:xfrm rot="16200000">
            <a:off x="857224" y="4500570"/>
            <a:ext cx="642942" cy="5000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等腰三角形 12"/>
          <p:cNvSpPr/>
          <p:nvPr/>
        </p:nvSpPr>
        <p:spPr>
          <a:xfrm rot="5400000">
            <a:off x="7715272" y="4500570"/>
            <a:ext cx="642942" cy="50006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descr="IMG_0328.JPG"/>
          <p:cNvPicPr>
            <a:picLocks noChangeAspect="1"/>
          </p:cNvPicPr>
          <p:nvPr/>
        </p:nvPicPr>
        <p:blipFill>
          <a:blip r:embed="rId3" cstate="print"/>
          <a:stretch>
            <a:fillRect/>
          </a:stretch>
        </p:blipFill>
        <p:spPr>
          <a:xfrm>
            <a:off x="2786050" y="3429000"/>
            <a:ext cx="3714776" cy="2376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內容版面配置區 4" descr="IMG_0319.JPG"/>
          <p:cNvPicPr>
            <a:picLocks noGrp="1" noChangeAspect="1"/>
          </p:cNvPicPr>
          <p:nvPr>
            <p:ph idx="1"/>
          </p:nvPr>
        </p:nvPicPr>
        <p:blipFill>
          <a:blip r:embed="rId4" cstate="print"/>
          <a:stretch>
            <a:fillRect/>
          </a:stretch>
        </p:blipFill>
        <p:spPr>
          <a:xfrm>
            <a:off x="2786050" y="3429000"/>
            <a:ext cx="3714776" cy="237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文字方塊 13"/>
          <p:cNvSpPr txBox="1"/>
          <p:nvPr/>
        </p:nvSpPr>
        <p:spPr>
          <a:xfrm>
            <a:off x="3353882" y="5824855"/>
            <a:ext cx="2646878" cy="461665"/>
          </a:xfrm>
          <a:prstGeom prst="rect">
            <a:avLst/>
          </a:prstGeom>
          <a:noFill/>
        </p:spPr>
        <p:txBody>
          <a:bodyPr wrap="none" rtlCol="0">
            <a:spAutoFit/>
          </a:bodyPr>
          <a:lstStyle/>
          <a:p>
            <a:r>
              <a:rPr lang="zh-TW" altLang="en-US" sz="2400" b="1" dirty="0" smtClean="0">
                <a:solidFill>
                  <a:srgbClr val="0000FF"/>
                </a:solidFill>
                <a:latin typeface="華康正顏楷體W5"/>
                <a:ea typeface="華康少女文字W7"/>
              </a:rPr>
              <a:t>小孩們在練習劍道</a:t>
            </a:r>
            <a:endParaRPr lang="zh-TW" altLang="en-US" sz="2400" b="1" dirty="0">
              <a:solidFill>
                <a:srgbClr val="0000FF"/>
              </a:solidFill>
              <a:latin typeface="華康正顏楷體W5"/>
              <a:ea typeface="華康少女文字W7"/>
            </a:endParaRPr>
          </a:p>
        </p:txBody>
      </p:sp>
      <p:sp>
        <p:nvSpPr>
          <p:cNvPr id="15" name="文字方塊 14"/>
          <p:cNvSpPr txBox="1"/>
          <p:nvPr/>
        </p:nvSpPr>
        <p:spPr>
          <a:xfrm>
            <a:off x="3643306" y="5824855"/>
            <a:ext cx="2031325" cy="461665"/>
          </a:xfrm>
          <a:prstGeom prst="rect">
            <a:avLst/>
          </a:prstGeom>
          <a:noFill/>
        </p:spPr>
        <p:txBody>
          <a:bodyPr wrap="none" rtlCol="0">
            <a:spAutoFit/>
          </a:bodyPr>
          <a:lstStyle/>
          <a:p>
            <a:r>
              <a:rPr lang="zh-TW" altLang="en-US" sz="2400" b="1" dirty="0" smtClean="0">
                <a:solidFill>
                  <a:srgbClr val="0000FF"/>
                </a:solidFill>
                <a:ea typeface="華康少女文字W7"/>
              </a:rPr>
              <a:t>武德殿的外觀</a:t>
            </a:r>
            <a:endParaRPr lang="zh-TW" altLang="en-US" sz="2400" b="1" dirty="0">
              <a:solidFill>
                <a:srgbClr val="0000FF"/>
              </a:solidFill>
              <a:ea typeface="華康少女文字W7"/>
            </a:endParaRPr>
          </a:p>
        </p:txBody>
      </p:sp>
      <p:pic>
        <p:nvPicPr>
          <p:cNvPr id="16" name="圖片 15" descr="DSC01136.JPG"/>
          <p:cNvPicPr>
            <a:picLocks noChangeAspect="1"/>
          </p:cNvPicPr>
          <p:nvPr/>
        </p:nvPicPr>
        <p:blipFill>
          <a:blip r:embed="rId5" cstate="print"/>
          <a:stretch>
            <a:fillRect/>
          </a:stretch>
        </p:blipFill>
        <p:spPr>
          <a:xfrm>
            <a:off x="2786049" y="3428999"/>
            <a:ext cx="3719681" cy="2357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文字方塊 16"/>
          <p:cNvSpPr txBox="1"/>
          <p:nvPr/>
        </p:nvSpPr>
        <p:spPr>
          <a:xfrm>
            <a:off x="3518782" y="5824855"/>
            <a:ext cx="2339102" cy="461665"/>
          </a:xfrm>
          <a:prstGeom prst="rect">
            <a:avLst/>
          </a:prstGeom>
          <a:noFill/>
        </p:spPr>
        <p:txBody>
          <a:bodyPr wrap="none" rtlCol="0">
            <a:spAutoFit/>
          </a:bodyPr>
          <a:lstStyle/>
          <a:p>
            <a:r>
              <a:rPr lang="zh-TW" altLang="en-US" sz="2400" b="1" dirty="0" smtClean="0">
                <a:solidFill>
                  <a:srgbClr val="0000FF"/>
                </a:solidFill>
                <a:ea typeface="華康少女文字W7"/>
              </a:rPr>
              <a:t>裡面擺放的物品</a:t>
            </a:r>
            <a:endParaRPr lang="zh-TW" altLang="en-US" sz="2400" b="1" dirty="0">
              <a:solidFill>
                <a:srgbClr val="0000FF"/>
              </a:solidFill>
              <a:ea typeface="華康少女文字W7"/>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checkerboard(across)">
                                      <p:cBhvr>
                                        <p:cTn id="7" dur="1000"/>
                                        <p:tgtEl>
                                          <p:spTgt spid="1025"/>
                                        </p:tgtEl>
                                      </p:cBhvr>
                                    </p:animEffect>
                                  </p:childTnLst>
                                </p:cTn>
                              </p:par>
                            </p:childTnLst>
                          </p:cTn>
                        </p:par>
                        <p:par>
                          <p:cTn id="8" fill="hold">
                            <p:stCondLst>
                              <p:cond delay="1000"/>
                            </p:stCondLst>
                            <p:childTnLst>
                              <p:par>
                                <p:cTn id="9" presetID="26" presetClass="emph" presetSubtype="0" fill="hold" grpId="0"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par>
                          <p:cTn id="12" fill="hold">
                            <p:stCondLst>
                              <p:cond delay="1500"/>
                            </p:stCondLst>
                            <p:childTnLst>
                              <p:par>
                                <p:cTn id="13" presetID="1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10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2" presetClass="exit" presetSubtype="2" fill="hold" nodeType="withEffect">
                                  <p:stCondLst>
                                    <p:cond delay="0"/>
                                  </p:stCondLst>
                                  <p:childTnLst>
                                    <p:animEffect transition="out" filter="slide(fromRight)">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par>
                          <p:cTn id="26" fill="hold">
                            <p:stCondLst>
                              <p:cond delay="1000"/>
                            </p:stCondLst>
                            <p:childTnLst>
                              <p:par>
                                <p:cTn id="27" presetID="26" presetClass="emph" presetSubtype="0" fill="hold" grpId="1"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1500"/>
                            </p:stCondLst>
                            <p:childTnLst>
                              <p:par>
                                <p:cTn id="31" presetID="12" presetClass="entr" presetSubtype="8"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lide(fromLeft)">
                                      <p:cBhvr>
                                        <p:cTn id="33" dur="1000"/>
                                        <p:tgtEl>
                                          <p:spTgt spid="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xit" presetSubtype="2" fill="hold" nodeType="clickEffect">
                                  <p:stCondLst>
                                    <p:cond delay="0"/>
                                  </p:stCondLst>
                                  <p:childTnLst>
                                    <p:animEffect transition="out" filter="slide(fromRight)">
                                      <p:cBhvr>
                                        <p:cTn id="40" dur="1000"/>
                                        <p:tgtEl>
                                          <p:spTgt spid="5"/>
                                        </p:tgtEl>
                                      </p:cBhvr>
                                    </p:animEffect>
                                    <p:set>
                                      <p:cBhvr>
                                        <p:cTn id="41" dur="1" fill="hold">
                                          <p:stCondLst>
                                            <p:cond delay="999"/>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childTnLst>
                          </p:cTn>
                        </p:par>
                        <p:par>
                          <p:cTn id="44" fill="hold">
                            <p:stCondLst>
                              <p:cond delay="1000"/>
                            </p:stCondLst>
                            <p:childTnLst>
                              <p:par>
                                <p:cTn id="45" presetID="26" presetClass="emph" presetSubtype="0" fill="hold" grpId="2"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par>
                          <p:cTn id="48" fill="hold">
                            <p:stCondLst>
                              <p:cond delay="1500"/>
                            </p:stCondLst>
                            <p:childTnLst>
                              <p:par>
                                <p:cTn id="49" presetID="12" presetClass="entr" presetSubtype="8"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slide(fromLeft)">
                                      <p:cBhvr>
                                        <p:cTn id="51" dur="1000"/>
                                        <p:tgtEl>
                                          <p:spTgt spid="1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linds(horizontal)">
                                      <p:cBhvr>
                                        <p:cTn id="5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3" grpId="0" animBg="1"/>
      <p:bldP spid="13" grpId="1" animBg="1"/>
      <p:bldP spid="13" grpId="2" animBg="1"/>
      <p:bldP spid="14" grpId="0"/>
      <p:bldP spid="14" grpId="1"/>
      <p:bldP spid="15" grpId="0"/>
      <p:bldP spid="15" grpId="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8194" name="Rectangle 2"/>
          <p:cNvSpPr>
            <a:spLocks noChangeArrowheads="1"/>
          </p:cNvSpPr>
          <p:nvPr/>
        </p:nvSpPr>
        <p:spPr bwMode="auto">
          <a:xfrm>
            <a:off x="428596" y="3929066"/>
            <a:ext cx="8715404" cy="21589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55600">
              <a:lnSpc>
                <a:spcPct val="150000"/>
              </a:lnSpc>
            </a:pP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雄鎮北門是哨船砲台城門門額的題字</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，是</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國家的三級古蹟</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，然而</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現在的大砲已經不存在了，只剩下古老的砲臺門，無法讓人回想當時的景象，實在相當可惜</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a:t>
            </a:r>
            <a:endParaRPr lang="zh-TW" altLang="en-US" sz="2400" dirty="0" smtClean="0">
              <a:latin typeface="華康行楷體W5" pitchFamily="65" charset="-120"/>
              <a:ea typeface="華康行楷體W5" pitchFamily="65" charset="-120"/>
            </a:endParaRPr>
          </a:p>
          <a:p>
            <a:pPr marL="0" marR="0" lvl="0" indent="355600" algn="l" defTabSz="914400" rtl="0" eaLnBrk="1" fontAlgn="base" latinLnBrk="0" hangingPunct="1">
              <a:lnSpc>
                <a:spcPct val="150000"/>
              </a:lnSpc>
              <a:spcBef>
                <a:spcPct val="0"/>
              </a:spcBef>
              <a:spcAft>
                <a:spcPct val="0"/>
              </a:spcAft>
              <a:buClrTx/>
              <a:buSzTx/>
              <a:buFontTx/>
              <a:buNone/>
              <a:tabLst/>
            </a:pPr>
            <a:endParaRPr kumimoji="1" lang="zh-TW" sz="2000" b="0" i="0" u="none" strike="noStrike" cap="none" normalizeH="0" baseline="0" dirty="0" smtClean="0">
              <a:ln>
                <a:noFill/>
              </a:ln>
              <a:solidFill>
                <a:schemeClr val="tx1"/>
              </a:solidFill>
              <a:effectLst/>
              <a:latin typeface="Arial" pitchFamily="34" charset="0"/>
              <a:ea typeface="新細明體" pitchFamily="18" charset="-120"/>
            </a:endParaRPr>
          </a:p>
        </p:txBody>
      </p:sp>
      <p:pic>
        <p:nvPicPr>
          <p:cNvPr id="10" name="圖片 9" descr="DSC00576.JPG"/>
          <p:cNvPicPr>
            <a:picLocks noChangeAspect="1"/>
          </p:cNvPicPr>
          <p:nvPr/>
        </p:nvPicPr>
        <p:blipFill>
          <a:blip r:embed="rId3" cstate="print"/>
          <a:stretch>
            <a:fillRect/>
          </a:stretch>
        </p:blipFill>
        <p:spPr>
          <a:xfrm>
            <a:off x="929240" y="410744"/>
            <a:ext cx="2214578" cy="1660934"/>
          </a:xfrm>
          <a:prstGeom prst="roundRect">
            <a:avLst>
              <a:gd name="adj" fmla="val 16667"/>
            </a:avLst>
          </a:prstGeom>
          <a:ln w="57150">
            <a:solidFill>
              <a:schemeClr val="bg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圖片 10" descr="DSC00578.JPG"/>
          <p:cNvPicPr>
            <a:picLocks noChangeAspect="1"/>
          </p:cNvPicPr>
          <p:nvPr/>
        </p:nvPicPr>
        <p:blipFill>
          <a:blip r:embed="rId4" cstate="print"/>
          <a:stretch>
            <a:fillRect/>
          </a:stretch>
        </p:blipFill>
        <p:spPr>
          <a:xfrm>
            <a:off x="6287090" y="410961"/>
            <a:ext cx="2214000" cy="1660500"/>
          </a:xfrm>
          <a:prstGeom prst="roundRect">
            <a:avLst>
              <a:gd name="adj" fmla="val 16667"/>
            </a:avLst>
          </a:prstGeom>
          <a:ln w="57150">
            <a:solidFill>
              <a:schemeClr val="bg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矩形 13"/>
          <p:cNvSpPr/>
          <p:nvPr/>
        </p:nvSpPr>
        <p:spPr>
          <a:xfrm>
            <a:off x="3033330" y="2291356"/>
            <a:ext cx="3031600" cy="923330"/>
          </a:xfrm>
          <a:prstGeom prst="rect">
            <a:avLst/>
          </a:prstGeom>
          <a:noFill/>
        </p:spPr>
        <p:txBody>
          <a:bodyPr wrap="none" lIns="91440" tIns="45720" rIns="91440" bIns="45720">
            <a:spAutoFit/>
          </a:bodyPr>
          <a:lstStyle/>
          <a:p>
            <a:pPr algn="ctr"/>
            <a:r>
              <a:rPr lang="zh-TW" alt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華康布丁體 Std W12" pitchFamily="82" charset="-120"/>
                <a:ea typeface="華康布丁體 Std W12" pitchFamily="82" charset="-120"/>
              </a:rPr>
              <a:t>雄鎮北門</a:t>
            </a:r>
            <a:endParaRPr lang="zh-TW"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華康布丁體 Std W12" pitchFamily="82" charset="-120"/>
              <a:ea typeface="華康布丁體 Std W12" pitchFamily="82" charset="-120"/>
            </a:endParaRPr>
          </a:p>
        </p:txBody>
      </p:sp>
      <p:sp>
        <p:nvSpPr>
          <p:cNvPr id="20" name="AutoShape 41"/>
          <p:cNvSpPr>
            <a:spLocks noChangeArrowheads="1"/>
          </p:cNvSpPr>
          <p:nvPr/>
        </p:nvSpPr>
        <p:spPr bwMode="auto">
          <a:xfrm rot="5400000">
            <a:off x="-214346" y="1142984"/>
            <a:ext cx="1928826" cy="357190"/>
          </a:xfrm>
          <a:prstGeom prst="flowChartTerminator">
            <a:avLst/>
          </a:prstGeom>
          <a:solidFill>
            <a:srgbClr val="FF6600"/>
          </a:solidFill>
          <a:ln w="9525">
            <a:noFill/>
            <a:miter lim="800000"/>
            <a:headEnd/>
            <a:tailEnd/>
          </a:ln>
        </p:spPr>
        <p:txBody>
          <a:bodyPr wrap="none" anchor="ctr"/>
          <a:lstStyle/>
          <a:p>
            <a:pPr algn="ctr"/>
            <a:endParaRPr lang="zh-TW" altLang="zh-TW">
              <a:latin typeface="Calibri" pitchFamily="34" charset="0"/>
            </a:endParaRPr>
          </a:p>
        </p:txBody>
      </p:sp>
      <p:sp>
        <p:nvSpPr>
          <p:cNvPr id="21" name="Text Box 59"/>
          <p:cNvSpPr txBox="1">
            <a:spLocks noChangeArrowheads="1"/>
          </p:cNvSpPr>
          <p:nvPr/>
        </p:nvSpPr>
        <p:spPr bwMode="auto">
          <a:xfrm>
            <a:off x="507662" y="285752"/>
            <a:ext cx="492443" cy="2000240"/>
          </a:xfrm>
          <a:prstGeom prst="rect">
            <a:avLst/>
          </a:prstGeom>
          <a:noFill/>
          <a:ln w="9525">
            <a:noFill/>
            <a:miter lim="800000"/>
            <a:headEnd/>
            <a:tailEnd/>
          </a:ln>
        </p:spPr>
        <p:txBody>
          <a:bodyPr vert="eaVert" wrap="square">
            <a:spAutoFit/>
          </a:bodyPr>
          <a:lstStyle/>
          <a:p>
            <a:pPr algn="ctr"/>
            <a:r>
              <a:rPr lang="zh-TW" altLang="en-US" sz="2000" b="1" dirty="0" smtClean="0">
                <a:latin typeface="標楷體" pitchFamily="65" charset="-120"/>
                <a:ea typeface="標楷體" pitchFamily="65" charset="-120"/>
              </a:rPr>
              <a:t>雄鎮北門的門牌</a:t>
            </a:r>
            <a:endParaRPr lang="zh-TW" sz="2000" b="1" dirty="0">
              <a:latin typeface="標楷體" pitchFamily="65" charset="-120"/>
              <a:ea typeface="標楷體" pitchFamily="65" charset="-120"/>
            </a:endParaRPr>
          </a:p>
        </p:txBody>
      </p:sp>
      <p:sp>
        <p:nvSpPr>
          <p:cNvPr id="22" name="AutoShape 41"/>
          <p:cNvSpPr>
            <a:spLocks noChangeArrowheads="1"/>
          </p:cNvSpPr>
          <p:nvPr/>
        </p:nvSpPr>
        <p:spPr bwMode="auto">
          <a:xfrm rot="5400000">
            <a:off x="5143504" y="1142984"/>
            <a:ext cx="1928826" cy="357190"/>
          </a:xfrm>
          <a:prstGeom prst="flowChartTerminator">
            <a:avLst/>
          </a:prstGeom>
          <a:solidFill>
            <a:srgbClr val="FF6600"/>
          </a:solidFill>
          <a:ln w="9525">
            <a:noFill/>
            <a:miter lim="800000"/>
            <a:headEnd/>
            <a:tailEnd/>
          </a:ln>
        </p:spPr>
        <p:txBody>
          <a:bodyPr vert="vert270" wrap="none" anchor="ctr"/>
          <a:lstStyle/>
          <a:p>
            <a:pPr algn="ctr"/>
            <a:r>
              <a:rPr lang="zh-TW" altLang="en-US" sz="2000" b="1" dirty="0" smtClean="0">
                <a:latin typeface="標楷體" pitchFamily="65" charset="-120"/>
                <a:ea typeface="標楷體" pitchFamily="65" charset="-120"/>
              </a:rPr>
              <a:t>雄</a:t>
            </a:r>
            <a:endParaRPr lang="en-US" altLang="zh-TW" sz="2000" b="1" dirty="0" smtClean="0">
              <a:latin typeface="標楷體" pitchFamily="65" charset="-120"/>
              <a:ea typeface="標楷體" pitchFamily="65" charset="-120"/>
            </a:endParaRPr>
          </a:p>
          <a:p>
            <a:pPr algn="ctr"/>
            <a:r>
              <a:rPr lang="zh-TW" altLang="en-US" sz="2000" b="1" dirty="0" smtClean="0">
                <a:latin typeface="標楷體" pitchFamily="65" charset="-120"/>
                <a:ea typeface="標楷體" pitchFamily="65" charset="-120"/>
              </a:rPr>
              <a:t>鎮</a:t>
            </a:r>
            <a:endParaRPr lang="en-US" altLang="zh-TW" sz="2000" b="1" dirty="0" smtClean="0">
              <a:latin typeface="標楷體" pitchFamily="65" charset="-120"/>
              <a:ea typeface="標楷體" pitchFamily="65" charset="-120"/>
            </a:endParaRPr>
          </a:p>
          <a:p>
            <a:pPr algn="ctr"/>
            <a:r>
              <a:rPr lang="zh-TW" altLang="en-US" sz="2000" b="1" dirty="0" smtClean="0">
                <a:latin typeface="標楷體" pitchFamily="65" charset="-120"/>
                <a:ea typeface="標楷體" pitchFamily="65" charset="-120"/>
              </a:rPr>
              <a:t>北</a:t>
            </a:r>
            <a:endParaRPr lang="en-US" altLang="zh-TW" sz="2000" b="1" dirty="0" smtClean="0">
              <a:latin typeface="標楷體" pitchFamily="65" charset="-120"/>
              <a:ea typeface="標楷體" pitchFamily="65" charset="-120"/>
            </a:endParaRPr>
          </a:p>
          <a:p>
            <a:pPr algn="ctr"/>
            <a:r>
              <a:rPr lang="zh-TW" altLang="en-US" sz="2000" b="1" dirty="0" smtClean="0">
                <a:latin typeface="標楷體" pitchFamily="65" charset="-120"/>
                <a:ea typeface="標楷體" pitchFamily="65" charset="-120"/>
              </a:rPr>
              <a:t>門</a:t>
            </a:r>
            <a:endParaRPr lang="zh-TW" altLang="zh-TW" sz="2000" b="1" dirty="0">
              <a:latin typeface="標楷體" pitchFamily="65" charset="-120"/>
              <a:ea typeface="標楷體" pitchFamily="65" charset="-120"/>
            </a:endParaRPr>
          </a:p>
        </p:txBody>
      </p:sp>
    </p:spTree>
  </p:cSld>
  <p:clrMapOvr>
    <a:masterClrMapping/>
  </p:clrMapOvr>
  <p:transition advClick="0" advTm="15000">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par>
                          <p:cTn id="24" fill="hold">
                            <p:stCondLst>
                              <p:cond delay="4000"/>
                            </p:stCondLst>
                            <p:childTnLst>
                              <p:par>
                                <p:cTn id="25" presetID="54" presetClass="entr" presetSubtype="0" accel="100000" fill="hold" grpId="0" nodeType="afterEffect">
                                  <p:stCondLst>
                                    <p:cond delay="0"/>
                                  </p:stCondLst>
                                  <p:childTnLst>
                                    <p:set>
                                      <p:cBhvr>
                                        <p:cTn id="26" dur="1" fill="hold">
                                          <p:stCondLst>
                                            <p:cond delay="0"/>
                                          </p:stCondLst>
                                        </p:cTn>
                                        <p:tgtEl>
                                          <p:spTgt spid="8194"/>
                                        </p:tgtEl>
                                        <p:attrNameLst>
                                          <p:attrName>style.visibility</p:attrName>
                                        </p:attrNameLst>
                                      </p:cBhvr>
                                      <p:to>
                                        <p:strVal val="visible"/>
                                      </p:to>
                                    </p:set>
                                    <p:anim calcmode="lin" valueType="num">
                                      <p:cBhvr>
                                        <p:cTn id="27" dur="500" fill="hold"/>
                                        <p:tgtEl>
                                          <p:spTgt spid="8194"/>
                                        </p:tgtEl>
                                        <p:attrNameLst>
                                          <p:attrName>ppt_w</p:attrName>
                                        </p:attrNameLst>
                                      </p:cBhvr>
                                      <p:tavLst>
                                        <p:tav tm="0">
                                          <p:val>
                                            <p:strVal val="#ppt_w*0.05"/>
                                          </p:val>
                                        </p:tav>
                                        <p:tav tm="100000">
                                          <p:val>
                                            <p:strVal val="#ppt_w"/>
                                          </p:val>
                                        </p:tav>
                                      </p:tavLst>
                                    </p:anim>
                                    <p:anim calcmode="lin" valueType="num">
                                      <p:cBhvr>
                                        <p:cTn id="28" dur="500" fill="hold"/>
                                        <p:tgtEl>
                                          <p:spTgt spid="8194"/>
                                        </p:tgtEl>
                                        <p:attrNameLst>
                                          <p:attrName>ppt_h</p:attrName>
                                        </p:attrNameLst>
                                      </p:cBhvr>
                                      <p:tavLst>
                                        <p:tav tm="0">
                                          <p:val>
                                            <p:strVal val="#ppt_h"/>
                                          </p:val>
                                        </p:tav>
                                        <p:tav tm="100000">
                                          <p:val>
                                            <p:strVal val="#ppt_h"/>
                                          </p:val>
                                        </p:tav>
                                      </p:tavLst>
                                    </p:anim>
                                    <p:anim calcmode="lin" valueType="num">
                                      <p:cBhvr>
                                        <p:cTn id="29" dur="500" fill="hold"/>
                                        <p:tgtEl>
                                          <p:spTgt spid="8194"/>
                                        </p:tgtEl>
                                        <p:attrNameLst>
                                          <p:attrName>ppt_x</p:attrName>
                                        </p:attrNameLst>
                                      </p:cBhvr>
                                      <p:tavLst>
                                        <p:tav tm="0">
                                          <p:val>
                                            <p:strVal val="#ppt_x-.2"/>
                                          </p:val>
                                        </p:tav>
                                        <p:tav tm="100000">
                                          <p:val>
                                            <p:strVal val="#ppt_x"/>
                                          </p:val>
                                        </p:tav>
                                      </p:tavLst>
                                    </p:anim>
                                    <p:anim calcmode="lin" valueType="num">
                                      <p:cBhvr>
                                        <p:cTn id="30" dur="500" fill="hold"/>
                                        <p:tgtEl>
                                          <p:spTgt spid="8194"/>
                                        </p:tgtEl>
                                        <p:attrNameLst>
                                          <p:attrName>ppt_y</p:attrName>
                                        </p:attrNameLst>
                                      </p:cBhvr>
                                      <p:tavLst>
                                        <p:tav tm="0">
                                          <p:val>
                                            <p:strVal val="#ppt_y"/>
                                          </p:val>
                                        </p:tav>
                                        <p:tav tm="100000">
                                          <p:val>
                                            <p:strVal val="#ppt_y"/>
                                          </p:val>
                                        </p:tav>
                                      </p:tavLst>
                                    </p:anim>
                                    <p:animEffect transition="in" filter="fade">
                                      <p:cBhvr>
                                        <p:cTn id="3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14"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0" name="內容版面配置區 69" descr="IMG_0220.JPG"/>
          <p:cNvPicPr>
            <a:picLocks noGrp="1" noChangeAspect="1"/>
          </p:cNvPicPr>
          <p:nvPr>
            <p:ph idx="1"/>
          </p:nvPr>
        </p:nvPicPr>
        <p:blipFill>
          <a:blip r:embed="rId2" cstate="print"/>
          <a:stretch>
            <a:fillRect/>
          </a:stretch>
        </p:blipFill>
        <p:spPr>
          <a:xfrm>
            <a:off x="2047176" y="3848423"/>
            <a:ext cx="2941736" cy="2206302"/>
          </a:xfrm>
        </p:spPr>
      </p:pic>
      <p:pic>
        <p:nvPicPr>
          <p:cNvPr id="4" name="Picture 19"/>
          <p:cNvPicPr>
            <a:picLocks noChangeAspect="1" noChangeArrowheads="1"/>
          </p:cNvPicPr>
          <p:nvPr/>
        </p:nvPicPr>
        <p:blipFill>
          <a:blip r:embed="rId3"/>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6" name="矩形 5"/>
          <p:cNvSpPr/>
          <p:nvPr/>
        </p:nvSpPr>
        <p:spPr>
          <a:xfrm>
            <a:off x="642910" y="428604"/>
            <a:ext cx="7858180" cy="4786346"/>
          </a:xfrm>
          <a:prstGeom prst="rect">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攘下來為你播出的是</a:t>
            </a:r>
            <a:endParaRPr lang="zh-TW" altLang="en-US" dirty="0"/>
          </a:p>
        </p:txBody>
      </p:sp>
      <p:sp>
        <p:nvSpPr>
          <p:cNvPr id="7" name="矩形 6"/>
          <p:cNvSpPr/>
          <p:nvPr/>
        </p:nvSpPr>
        <p:spPr>
          <a:xfrm>
            <a:off x="2643174" y="5214950"/>
            <a:ext cx="142876" cy="6429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143636" y="5214950"/>
            <a:ext cx="142876" cy="6429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梯形 8"/>
          <p:cNvSpPr/>
          <p:nvPr/>
        </p:nvSpPr>
        <p:spPr>
          <a:xfrm>
            <a:off x="785786" y="5857892"/>
            <a:ext cx="7786742" cy="571504"/>
          </a:xfrm>
          <a:prstGeom prst="trapezoid">
            <a:avLst>
              <a:gd name="adj" fmla="val 54976"/>
            </a:avLst>
          </a:prstGeom>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27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14348" y="4643446"/>
            <a:ext cx="7715304" cy="5000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smtClean="0">
                <a:solidFill>
                  <a:srgbClr val="0000FF"/>
                </a:solidFill>
                <a:latin typeface="華康少女文字 Std W7" pitchFamily="82" charset="-120"/>
                <a:ea typeface="華康少女文字 Std W7" pitchFamily="82" charset="-120"/>
              </a:rPr>
              <a:t>大同</a:t>
            </a:r>
            <a:endParaRPr lang="zh-TW" altLang="en-US" sz="4000" b="1" dirty="0">
              <a:solidFill>
                <a:srgbClr val="0000FF"/>
              </a:solidFill>
              <a:latin typeface="華康少女文字 Std W7" pitchFamily="82" charset="-120"/>
              <a:ea typeface="華康少女文字 Std W7" pitchFamily="82" charset="-120"/>
            </a:endParaRPr>
          </a:p>
        </p:txBody>
      </p:sp>
      <p:sp>
        <p:nvSpPr>
          <p:cNvPr id="11" name="流程圖: 接點 10"/>
          <p:cNvSpPr/>
          <p:nvPr/>
        </p:nvSpPr>
        <p:spPr>
          <a:xfrm>
            <a:off x="785786" y="4714884"/>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接點 11"/>
          <p:cNvSpPr/>
          <p:nvPr/>
        </p:nvSpPr>
        <p:spPr>
          <a:xfrm>
            <a:off x="785786" y="48834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流程圖: 接點 12"/>
          <p:cNvSpPr/>
          <p:nvPr/>
        </p:nvSpPr>
        <p:spPr>
          <a:xfrm>
            <a:off x="1000100" y="5000636"/>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流程圖: 接點 13"/>
          <p:cNvSpPr/>
          <p:nvPr/>
        </p:nvSpPr>
        <p:spPr>
          <a:xfrm>
            <a:off x="857224" y="5072074"/>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流程圖: 接點 14"/>
          <p:cNvSpPr/>
          <p:nvPr/>
        </p:nvSpPr>
        <p:spPr>
          <a:xfrm>
            <a:off x="1000100" y="4812041"/>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流程圖: 接點 15"/>
          <p:cNvSpPr/>
          <p:nvPr/>
        </p:nvSpPr>
        <p:spPr>
          <a:xfrm>
            <a:off x="1214414" y="4740603"/>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流程圖: 接點 16"/>
          <p:cNvSpPr/>
          <p:nvPr/>
        </p:nvSpPr>
        <p:spPr>
          <a:xfrm>
            <a:off x="1142976" y="48834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流程圖: 接點 17"/>
          <p:cNvSpPr/>
          <p:nvPr/>
        </p:nvSpPr>
        <p:spPr>
          <a:xfrm>
            <a:off x="1285852" y="50358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流程圖: 接點 18"/>
          <p:cNvSpPr/>
          <p:nvPr/>
        </p:nvSpPr>
        <p:spPr>
          <a:xfrm>
            <a:off x="1357290" y="4857760"/>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流程圖: 接點 19"/>
          <p:cNvSpPr/>
          <p:nvPr/>
        </p:nvSpPr>
        <p:spPr>
          <a:xfrm>
            <a:off x="1142976"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流程圖: 接點 20"/>
          <p:cNvSpPr/>
          <p:nvPr/>
        </p:nvSpPr>
        <p:spPr>
          <a:xfrm>
            <a:off x="1500166" y="50358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流程圖: 接點 21"/>
          <p:cNvSpPr/>
          <p:nvPr/>
        </p:nvSpPr>
        <p:spPr>
          <a:xfrm>
            <a:off x="1428728" y="4740603"/>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流程圖: 接點 22"/>
          <p:cNvSpPr/>
          <p:nvPr/>
        </p:nvSpPr>
        <p:spPr>
          <a:xfrm>
            <a:off x="1500166" y="4857760"/>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流程圖: 接點 23"/>
          <p:cNvSpPr/>
          <p:nvPr/>
        </p:nvSpPr>
        <p:spPr>
          <a:xfrm>
            <a:off x="1643042" y="50358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p:cNvSpPr/>
          <p:nvPr/>
        </p:nvSpPr>
        <p:spPr>
          <a:xfrm>
            <a:off x="1643042" y="4786322"/>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流程圖: 接點 25"/>
          <p:cNvSpPr/>
          <p:nvPr/>
        </p:nvSpPr>
        <p:spPr>
          <a:xfrm>
            <a:off x="1643042" y="48834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流程圖: 接點 26"/>
          <p:cNvSpPr/>
          <p:nvPr/>
        </p:nvSpPr>
        <p:spPr>
          <a:xfrm>
            <a:off x="8286776" y="50358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流程圖: 接點 27"/>
          <p:cNvSpPr/>
          <p:nvPr/>
        </p:nvSpPr>
        <p:spPr>
          <a:xfrm>
            <a:off x="8215338" y="48834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流程圖: 接點 28"/>
          <p:cNvSpPr/>
          <p:nvPr/>
        </p:nvSpPr>
        <p:spPr>
          <a:xfrm>
            <a:off x="8143900" y="50358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流程圖: 接點 29"/>
          <p:cNvSpPr/>
          <p:nvPr/>
        </p:nvSpPr>
        <p:spPr>
          <a:xfrm>
            <a:off x="8001024" y="4929198"/>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流程圖: 接點 30"/>
          <p:cNvSpPr/>
          <p:nvPr/>
        </p:nvSpPr>
        <p:spPr>
          <a:xfrm>
            <a:off x="8072462" y="4786322"/>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流程圖: 接點 31"/>
          <p:cNvSpPr/>
          <p:nvPr/>
        </p:nvSpPr>
        <p:spPr>
          <a:xfrm>
            <a:off x="7929586" y="5081598"/>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流程圖: 接點 32"/>
          <p:cNvSpPr/>
          <p:nvPr/>
        </p:nvSpPr>
        <p:spPr>
          <a:xfrm>
            <a:off x="8286776" y="4786322"/>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流程圖: 接點 33"/>
          <p:cNvSpPr/>
          <p:nvPr/>
        </p:nvSpPr>
        <p:spPr>
          <a:xfrm>
            <a:off x="7786710" y="4929198"/>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流程圖: 接點 34"/>
          <p:cNvSpPr/>
          <p:nvPr/>
        </p:nvSpPr>
        <p:spPr>
          <a:xfrm>
            <a:off x="7929586" y="4812041"/>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流程圖: 接點 35"/>
          <p:cNvSpPr/>
          <p:nvPr/>
        </p:nvSpPr>
        <p:spPr>
          <a:xfrm>
            <a:off x="7715272"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流程圖: 接點 36"/>
          <p:cNvSpPr/>
          <p:nvPr/>
        </p:nvSpPr>
        <p:spPr>
          <a:xfrm>
            <a:off x="7786710" y="4786322"/>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流程圖: 接點 37"/>
          <p:cNvSpPr/>
          <p:nvPr/>
        </p:nvSpPr>
        <p:spPr>
          <a:xfrm>
            <a:off x="7500958"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流程圖: 接點 38"/>
          <p:cNvSpPr/>
          <p:nvPr/>
        </p:nvSpPr>
        <p:spPr>
          <a:xfrm>
            <a:off x="7643834" y="5097793"/>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流程圖: 接點 39"/>
          <p:cNvSpPr/>
          <p:nvPr/>
        </p:nvSpPr>
        <p:spPr>
          <a:xfrm>
            <a:off x="7643834" y="4954917"/>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流程圖: 接點 40"/>
          <p:cNvSpPr/>
          <p:nvPr/>
        </p:nvSpPr>
        <p:spPr>
          <a:xfrm>
            <a:off x="7643834" y="4786322"/>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流程圖: 接點 41"/>
          <p:cNvSpPr/>
          <p:nvPr/>
        </p:nvSpPr>
        <p:spPr>
          <a:xfrm>
            <a:off x="7358082"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流程圖: 接點 42"/>
          <p:cNvSpPr/>
          <p:nvPr/>
        </p:nvSpPr>
        <p:spPr>
          <a:xfrm>
            <a:off x="7429520" y="4857760"/>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流程圖: 接點 43"/>
          <p:cNvSpPr/>
          <p:nvPr/>
        </p:nvSpPr>
        <p:spPr>
          <a:xfrm>
            <a:off x="7572396" y="4857760"/>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流程圖: 接點 44"/>
          <p:cNvSpPr/>
          <p:nvPr/>
        </p:nvSpPr>
        <p:spPr>
          <a:xfrm>
            <a:off x="7215206"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流程圖: 接點 45"/>
          <p:cNvSpPr/>
          <p:nvPr/>
        </p:nvSpPr>
        <p:spPr>
          <a:xfrm>
            <a:off x="7215206" y="48834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流程圖: 接點 46"/>
          <p:cNvSpPr/>
          <p:nvPr/>
        </p:nvSpPr>
        <p:spPr>
          <a:xfrm>
            <a:off x="7358082" y="4786322"/>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流程圖: 接點 47"/>
          <p:cNvSpPr/>
          <p:nvPr/>
        </p:nvSpPr>
        <p:spPr>
          <a:xfrm>
            <a:off x="7000892"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流程圖: 接點 48"/>
          <p:cNvSpPr/>
          <p:nvPr/>
        </p:nvSpPr>
        <p:spPr>
          <a:xfrm>
            <a:off x="7072330" y="48834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流程圖: 接點 49"/>
          <p:cNvSpPr/>
          <p:nvPr/>
        </p:nvSpPr>
        <p:spPr>
          <a:xfrm>
            <a:off x="7215206" y="4740603"/>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流程圖: 接點 50"/>
          <p:cNvSpPr/>
          <p:nvPr/>
        </p:nvSpPr>
        <p:spPr>
          <a:xfrm>
            <a:off x="7000892" y="4714884"/>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流程圖: 接點 51"/>
          <p:cNvSpPr/>
          <p:nvPr/>
        </p:nvSpPr>
        <p:spPr>
          <a:xfrm>
            <a:off x="6858016"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流程圖: 接點 52"/>
          <p:cNvSpPr/>
          <p:nvPr/>
        </p:nvSpPr>
        <p:spPr>
          <a:xfrm>
            <a:off x="6929454" y="4857760"/>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流程圖: 接點 53"/>
          <p:cNvSpPr/>
          <p:nvPr/>
        </p:nvSpPr>
        <p:spPr>
          <a:xfrm>
            <a:off x="6786578" y="4714884"/>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流程圖: 接點 54"/>
          <p:cNvSpPr/>
          <p:nvPr/>
        </p:nvSpPr>
        <p:spPr>
          <a:xfrm>
            <a:off x="1785918" y="5072074"/>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流程圖: 接點 55"/>
          <p:cNvSpPr/>
          <p:nvPr/>
        </p:nvSpPr>
        <p:spPr>
          <a:xfrm>
            <a:off x="1857356" y="4786322"/>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v</a:t>
            </a:r>
            <a:endParaRPr lang="zh-TW" altLang="en-US" dirty="0"/>
          </a:p>
        </p:txBody>
      </p:sp>
      <p:sp>
        <p:nvSpPr>
          <p:cNvPr id="57" name="流程圖: 接點 56"/>
          <p:cNvSpPr/>
          <p:nvPr/>
        </p:nvSpPr>
        <p:spPr>
          <a:xfrm>
            <a:off x="1785918" y="4938722"/>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流程圖: 接點 57"/>
          <p:cNvSpPr/>
          <p:nvPr/>
        </p:nvSpPr>
        <p:spPr>
          <a:xfrm>
            <a:off x="2000232"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流程圖: 接點 58"/>
          <p:cNvSpPr/>
          <p:nvPr/>
        </p:nvSpPr>
        <p:spPr>
          <a:xfrm>
            <a:off x="2009756" y="4857760"/>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流程圖: 接點 59"/>
          <p:cNvSpPr/>
          <p:nvPr/>
        </p:nvSpPr>
        <p:spPr>
          <a:xfrm>
            <a:off x="2143108" y="4714884"/>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流程圖: 接點 60"/>
          <p:cNvSpPr/>
          <p:nvPr/>
        </p:nvSpPr>
        <p:spPr>
          <a:xfrm>
            <a:off x="2000232" y="5026355"/>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流程圖: 接點 61"/>
          <p:cNvSpPr/>
          <p:nvPr/>
        </p:nvSpPr>
        <p:spPr>
          <a:xfrm>
            <a:off x="2214546" y="5072074"/>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流程圖: 接點 62"/>
          <p:cNvSpPr/>
          <p:nvPr/>
        </p:nvSpPr>
        <p:spPr>
          <a:xfrm>
            <a:off x="2214546" y="4883479"/>
            <a:ext cx="71438"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6" name="直線接點 65"/>
          <p:cNvCxnSpPr/>
          <p:nvPr/>
        </p:nvCxnSpPr>
        <p:spPr>
          <a:xfrm rot="5400000">
            <a:off x="2071273" y="4928801"/>
            <a:ext cx="571504" cy="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rot="5400000">
            <a:off x="6428594" y="4928404"/>
            <a:ext cx="57150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圖片 70" descr="DSC01182.JPG"/>
          <p:cNvPicPr>
            <a:picLocks noChangeAspect="1"/>
          </p:cNvPicPr>
          <p:nvPr/>
        </p:nvPicPr>
        <p:blipFill>
          <a:blip r:embed="rId4" cstate="print"/>
          <a:stretch>
            <a:fillRect/>
          </a:stretch>
        </p:blipFill>
        <p:spPr>
          <a:xfrm>
            <a:off x="1714480" y="1000108"/>
            <a:ext cx="5715040" cy="3571900"/>
          </a:xfrm>
          <a:prstGeom prst="rect">
            <a:avLst/>
          </a:prstGeom>
        </p:spPr>
      </p:pic>
      <p:pic>
        <p:nvPicPr>
          <p:cNvPr id="78" name="圖片 77" descr="IMG_0174.JPG"/>
          <p:cNvPicPr>
            <a:picLocks noChangeAspect="1"/>
          </p:cNvPicPr>
          <p:nvPr/>
        </p:nvPicPr>
        <p:blipFill>
          <a:blip r:embed="rId5" cstate="print"/>
          <a:stretch>
            <a:fillRect/>
          </a:stretch>
        </p:blipFill>
        <p:spPr>
          <a:xfrm>
            <a:off x="1714480" y="1000108"/>
            <a:ext cx="5715040" cy="3571900"/>
          </a:xfrm>
          <a:prstGeom prst="rect">
            <a:avLst/>
          </a:prstGeom>
        </p:spPr>
      </p:pic>
      <p:sp>
        <p:nvSpPr>
          <p:cNvPr id="79" name="文字方塊 78"/>
          <p:cNvSpPr txBox="1"/>
          <p:nvPr/>
        </p:nvSpPr>
        <p:spPr>
          <a:xfrm>
            <a:off x="2500298" y="528560"/>
            <a:ext cx="4160113" cy="430887"/>
          </a:xfrm>
          <a:prstGeom prst="rect">
            <a:avLst/>
          </a:prstGeom>
          <a:noFill/>
        </p:spPr>
        <p:txBody>
          <a:bodyPr wrap="none" rtlCol="0">
            <a:spAutoFit/>
          </a:bodyPr>
          <a:lstStyle/>
          <a:p>
            <a:r>
              <a:rPr lang="zh-TW" altLang="en-US" sz="2000" dirty="0" smtClean="0">
                <a:latin typeface="華康海報體 Std W12" pitchFamily="82" charset="-120"/>
                <a:ea typeface="華康海報體 Std W12" pitchFamily="82" charset="-120"/>
              </a:rPr>
              <a:t>接下來為你播出的是</a:t>
            </a:r>
            <a:r>
              <a:rPr lang="zh-TW" altLang="en-US" sz="2000" dirty="0" smtClean="0">
                <a:solidFill>
                  <a:srgbClr val="0000FF"/>
                </a:solidFill>
                <a:latin typeface="華康海報體 Std W12" pitchFamily="82" charset="-120"/>
                <a:ea typeface="華康海報體 Std W12" pitchFamily="82" charset="-120"/>
              </a:rPr>
              <a:t>「</a:t>
            </a:r>
            <a:r>
              <a:rPr lang="zh-TW" altLang="en-US" sz="2200" dirty="0" smtClean="0">
                <a:solidFill>
                  <a:srgbClr val="0000FF"/>
                </a:solidFill>
                <a:latin typeface="華康海報體 Std W12" pitchFamily="82" charset="-120"/>
                <a:ea typeface="華康海報體 Std W12" pitchFamily="82" charset="-120"/>
              </a:rPr>
              <a:t>雄偉大港」</a:t>
            </a:r>
            <a:endParaRPr lang="zh-TW" altLang="en-US" sz="2200" dirty="0">
              <a:solidFill>
                <a:srgbClr val="0000FF"/>
              </a:solidFill>
              <a:latin typeface="華康海報體 Std W12" pitchFamily="82" charset="-120"/>
              <a:ea typeface="華康海報體 Std W12" pitchFamily="82" charset="-120"/>
            </a:endParaRPr>
          </a:p>
        </p:txBody>
      </p:sp>
      <p:sp>
        <p:nvSpPr>
          <p:cNvPr id="80" name="等腰三角形 79"/>
          <p:cNvSpPr/>
          <p:nvPr/>
        </p:nvSpPr>
        <p:spPr>
          <a:xfrm rot="5400000">
            <a:off x="7643834" y="4000504"/>
            <a:ext cx="642942" cy="500066"/>
          </a:xfrm>
          <a:prstGeom prst="triangle">
            <a:avLst/>
          </a:prstGeom>
          <a:solidFill>
            <a:srgbClr val="493B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等腰三角形 80"/>
          <p:cNvSpPr/>
          <p:nvPr/>
        </p:nvSpPr>
        <p:spPr>
          <a:xfrm rot="16200000">
            <a:off x="857224" y="4000504"/>
            <a:ext cx="642942" cy="500066"/>
          </a:xfrm>
          <a:prstGeom prst="triangle">
            <a:avLst/>
          </a:prstGeom>
          <a:solidFill>
            <a:srgbClr val="493B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2" name="圖片 71" descr="DSC01605.JPG"/>
          <p:cNvPicPr>
            <a:picLocks noChangeAspect="1"/>
          </p:cNvPicPr>
          <p:nvPr/>
        </p:nvPicPr>
        <p:blipFill>
          <a:blip r:embed="rId6" cstate="print"/>
          <a:stretch>
            <a:fillRect/>
          </a:stretch>
        </p:blipFill>
        <p:spPr>
          <a:xfrm>
            <a:off x="1714480" y="1000108"/>
            <a:ext cx="5715040" cy="3571900"/>
          </a:xfrm>
          <a:prstGeom prst="rect">
            <a:avLst/>
          </a:prstGeom>
        </p:spPr>
      </p:pic>
      <p:pic>
        <p:nvPicPr>
          <p:cNvPr id="77" name="圖片 76" descr="DSC01970.JPG"/>
          <p:cNvPicPr>
            <a:picLocks noChangeAspect="1"/>
          </p:cNvPicPr>
          <p:nvPr/>
        </p:nvPicPr>
        <p:blipFill>
          <a:blip r:embed="rId7" cstate="print"/>
          <a:stretch>
            <a:fillRect/>
          </a:stretch>
        </p:blipFill>
        <p:spPr>
          <a:xfrm>
            <a:off x="1714480" y="1000108"/>
            <a:ext cx="5715040" cy="3571900"/>
          </a:xfrm>
          <a:prstGeom prst="rect">
            <a:avLst/>
          </a:prstGeom>
        </p:spPr>
      </p:pic>
      <p:pic>
        <p:nvPicPr>
          <p:cNvPr id="75" name="圖片 74" descr="DSC01612.JPG"/>
          <p:cNvPicPr>
            <a:picLocks noChangeAspect="1"/>
          </p:cNvPicPr>
          <p:nvPr/>
        </p:nvPicPr>
        <p:blipFill>
          <a:blip r:embed="rId8" cstate="print"/>
          <a:stretch>
            <a:fillRect/>
          </a:stretch>
        </p:blipFill>
        <p:spPr>
          <a:xfrm>
            <a:off x="1714480" y="1000108"/>
            <a:ext cx="5715040" cy="3571900"/>
          </a:xfrm>
          <a:prstGeom prst="rect">
            <a:avLst/>
          </a:prstGeom>
        </p:spPr>
      </p:pic>
      <p:pic>
        <p:nvPicPr>
          <p:cNvPr id="74" name="圖片 73" descr="DSC01608.JPG"/>
          <p:cNvPicPr>
            <a:picLocks noChangeAspect="1"/>
          </p:cNvPicPr>
          <p:nvPr/>
        </p:nvPicPr>
        <p:blipFill>
          <a:blip r:embed="rId9" cstate="print"/>
          <a:stretch>
            <a:fillRect/>
          </a:stretch>
        </p:blipFill>
        <p:spPr>
          <a:xfrm>
            <a:off x="1714480" y="1000108"/>
            <a:ext cx="5715040" cy="3571900"/>
          </a:xfrm>
          <a:prstGeom prst="rect">
            <a:avLst/>
          </a:prstGeom>
        </p:spPr>
      </p:pic>
      <p:pic>
        <p:nvPicPr>
          <p:cNvPr id="76" name="圖片 75" descr="DSC01613.JPG"/>
          <p:cNvPicPr>
            <a:picLocks noChangeAspect="1"/>
          </p:cNvPicPr>
          <p:nvPr/>
        </p:nvPicPr>
        <p:blipFill>
          <a:blip r:embed="rId10" cstate="print"/>
          <a:stretch>
            <a:fillRect/>
          </a:stretch>
        </p:blipFill>
        <p:spPr>
          <a:xfrm>
            <a:off x="1714480" y="1000108"/>
            <a:ext cx="5715040" cy="3571900"/>
          </a:xfrm>
          <a:prstGeom prst="rect">
            <a:avLst/>
          </a:prstGeom>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heckerboard(across)">
                                      <p:cBhvr>
                                        <p:cTn id="7" dur="1000"/>
                                        <p:tgtEl>
                                          <p:spTgt spid="79"/>
                                        </p:tgtEl>
                                      </p:cBhvr>
                                    </p:animEffect>
                                  </p:childTnLst>
                                </p:cTn>
                              </p:par>
                            </p:childTnLst>
                          </p:cTn>
                        </p:par>
                        <p:par>
                          <p:cTn id="8" fill="hold">
                            <p:stCondLst>
                              <p:cond delay="1000"/>
                            </p:stCondLst>
                            <p:childTnLst>
                              <p:par>
                                <p:cTn id="9" presetID="26" presetClass="emph" presetSubtype="0" fill="hold" grpId="0" nodeType="afterEffect">
                                  <p:stCondLst>
                                    <p:cond delay="0"/>
                                  </p:stCondLst>
                                  <p:childTnLst>
                                    <p:animEffect transition="out" filter="fade">
                                      <p:cBhvr>
                                        <p:cTn id="10" dur="500" tmFilter="0, 0; .2, .5; .8, .5; 1, 0"/>
                                        <p:tgtEl>
                                          <p:spTgt spid="80"/>
                                        </p:tgtEl>
                                      </p:cBhvr>
                                    </p:animEffect>
                                    <p:animScale>
                                      <p:cBhvr>
                                        <p:cTn id="11" dur="250" autoRev="1" fill="hold"/>
                                        <p:tgtEl>
                                          <p:spTgt spid="80"/>
                                        </p:tgtEl>
                                      </p:cBhvr>
                                      <p:by x="105000" y="105000"/>
                                    </p:animScale>
                                  </p:childTnLst>
                                </p:cTn>
                              </p:par>
                            </p:childTnLst>
                          </p:cTn>
                        </p:par>
                        <p:par>
                          <p:cTn id="12" fill="hold">
                            <p:stCondLst>
                              <p:cond delay="1500"/>
                            </p:stCondLst>
                            <p:childTnLst>
                              <p:par>
                                <p:cTn id="13" presetID="12" presetClass="entr" presetSubtype="8"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slide(fromLeft)">
                                      <p:cBhvr>
                                        <p:cTn id="15" dur="20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xit" presetSubtype="2" fill="hold" nodeType="clickEffect">
                                  <p:stCondLst>
                                    <p:cond delay="0"/>
                                  </p:stCondLst>
                                  <p:childTnLst>
                                    <p:animEffect transition="out" filter="slide(fromRight)">
                                      <p:cBhvr>
                                        <p:cTn id="19" dur="2000"/>
                                        <p:tgtEl>
                                          <p:spTgt spid="71"/>
                                        </p:tgtEl>
                                      </p:cBhvr>
                                    </p:animEffect>
                                    <p:set>
                                      <p:cBhvr>
                                        <p:cTn id="20" dur="1" fill="hold">
                                          <p:stCondLst>
                                            <p:cond delay="1999"/>
                                          </p:stCondLst>
                                        </p:cTn>
                                        <p:tgtEl>
                                          <p:spTgt spid="71"/>
                                        </p:tgtEl>
                                        <p:attrNameLst>
                                          <p:attrName>style.visibility</p:attrName>
                                        </p:attrNameLst>
                                      </p:cBhvr>
                                      <p:to>
                                        <p:strVal val="hidden"/>
                                      </p:to>
                                    </p:set>
                                  </p:childTnLst>
                                </p:cTn>
                              </p:par>
                              <p:par>
                                <p:cTn id="21" presetID="26" presetClass="emph" presetSubtype="0" fill="hold" grpId="1" nodeType="withEffect">
                                  <p:stCondLst>
                                    <p:cond delay="0"/>
                                  </p:stCondLst>
                                  <p:childTnLst>
                                    <p:animEffect transition="out" filter="fade">
                                      <p:cBhvr>
                                        <p:cTn id="22" dur="500" tmFilter="0, 0; .2, .5; .8, .5; 1, 0"/>
                                        <p:tgtEl>
                                          <p:spTgt spid="80"/>
                                        </p:tgtEl>
                                      </p:cBhvr>
                                    </p:animEffect>
                                    <p:animScale>
                                      <p:cBhvr>
                                        <p:cTn id="23" dur="250" autoRev="1" fill="hold"/>
                                        <p:tgtEl>
                                          <p:spTgt spid="80"/>
                                        </p:tgtEl>
                                      </p:cBhvr>
                                      <p:by x="105000" y="105000"/>
                                    </p:animScale>
                                  </p:childTnLst>
                                </p:cTn>
                              </p:par>
                              <p:par>
                                <p:cTn id="24" presetID="12" presetClass="entr" presetSubtype="8" fill="hold"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slide(fromLeft)">
                                      <p:cBhvr>
                                        <p:cTn id="26" dur="20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xit" presetSubtype="2" fill="hold" nodeType="clickEffect">
                                  <p:stCondLst>
                                    <p:cond delay="0"/>
                                  </p:stCondLst>
                                  <p:childTnLst>
                                    <p:animEffect transition="out" filter="slide(fromRight)">
                                      <p:cBhvr>
                                        <p:cTn id="30" dur="2000"/>
                                        <p:tgtEl>
                                          <p:spTgt spid="78"/>
                                        </p:tgtEl>
                                      </p:cBhvr>
                                    </p:animEffect>
                                    <p:set>
                                      <p:cBhvr>
                                        <p:cTn id="31" dur="1" fill="hold">
                                          <p:stCondLst>
                                            <p:cond delay="1999"/>
                                          </p:stCondLst>
                                        </p:cTn>
                                        <p:tgtEl>
                                          <p:spTgt spid="78"/>
                                        </p:tgtEl>
                                        <p:attrNameLst>
                                          <p:attrName>style.visibility</p:attrName>
                                        </p:attrNameLst>
                                      </p:cBhvr>
                                      <p:to>
                                        <p:strVal val="hidden"/>
                                      </p:to>
                                    </p:set>
                                  </p:childTnLst>
                                </p:cTn>
                              </p:par>
                              <p:par>
                                <p:cTn id="32" presetID="26" presetClass="emph" presetSubtype="0" fill="hold" grpId="3" nodeType="withEffect">
                                  <p:stCondLst>
                                    <p:cond delay="0"/>
                                  </p:stCondLst>
                                  <p:childTnLst>
                                    <p:animEffect transition="out" filter="fade">
                                      <p:cBhvr>
                                        <p:cTn id="33" dur="500" tmFilter="0, 0; .2, .5; .8, .5; 1, 0"/>
                                        <p:tgtEl>
                                          <p:spTgt spid="80"/>
                                        </p:tgtEl>
                                      </p:cBhvr>
                                    </p:animEffect>
                                    <p:animScale>
                                      <p:cBhvr>
                                        <p:cTn id="34" dur="250" autoRev="1" fill="hold"/>
                                        <p:tgtEl>
                                          <p:spTgt spid="80"/>
                                        </p:tgtEl>
                                      </p:cBhvr>
                                      <p:by x="105000" y="105000"/>
                                    </p:animScale>
                                  </p:childTnLst>
                                </p:cTn>
                              </p:par>
                              <p:par>
                                <p:cTn id="35" presetID="12" presetClass="entr" presetSubtype="8"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slide(fromLeft)">
                                      <p:cBhvr>
                                        <p:cTn id="37" dur="20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xit" presetSubtype="2" fill="hold" nodeType="clickEffect">
                                  <p:stCondLst>
                                    <p:cond delay="0"/>
                                  </p:stCondLst>
                                  <p:childTnLst>
                                    <p:animEffect transition="out" filter="slide(fromRight)">
                                      <p:cBhvr>
                                        <p:cTn id="41" dur="2000"/>
                                        <p:tgtEl>
                                          <p:spTgt spid="72"/>
                                        </p:tgtEl>
                                      </p:cBhvr>
                                    </p:animEffect>
                                    <p:set>
                                      <p:cBhvr>
                                        <p:cTn id="42" dur="1" fill="hold">
                                          <p:stCondLst>
                                            <p:cond delay="1999"/>
                                          </p:stCondLst>
                                        </p:cTn>
                                        <p:tgtEl>
                                          <p:spTgt spid="72"/>
                                        </p:tgtEl>
                                        <p:attrNameLst>
                                          <p:attrName>style.visibility</p:attrName>
                                        </p:attrNameLst>
                                      </p:cBhvr>
                                      <p:to>
                                        <p:strVal val="hidden"/>
                                      </p:to>
                                    </p:set>
                                  </p:childTnLst>
                                </p:cTn>
                              </p:par>
                              <p:par>
                                <p:cTn id="43" presetID="26" presetClass="emph" presetSubtype="0" fill="hold" grpId="2" nodeType="withEffect">
                                  <p:stCondLst>
                                    <p:cond delay="0"/>
                                  </p:stCondLst>
                                  <p:childTnLst>
                                    <p:animEffect transition="out" filter="fade">
                                      <p:cBhvr>
                                        <p:cTn id="44" dur="500" tmFilter="0, 0; .2, .5; .8, .5; 1, 0"/>
                                        <p:tgtEl>
                                          <p:spTgt spid="80"/>
                                        </p:tgtEl>
                                      </p:cBhvr>
                                    </p:animEffect>
                                    <p:animScale>
                                      <p:cBhvr>
                                        <p:cTn id="45" dur="250" autoRev="1" fill="hold"/>
                                        <p:tgtEl>
                                          <p:spTgt spid="80"/>
                                        </p:tgtEl>
                                      </p:cBhvr>
                                      <p:by x="105000" y="105000"/>
                                    </p:animScale>
                                  </p:childTnLst>
                                </p:cTn>
                              </p:par>
                              <p:par>
                                <p:cTn id="46" presetID="12" presetClass="entr" presetSubtype="8"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slide(fromLeft)">
                                      <p:cBhvr>
                                        <p:cTn id="48" dur="20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xit" presetSubtype="2" fill="hold" nodeType="clickEffect">
                                  <p:stCondLst>
                                    <p:cond delay="0"/>
                                  </p:stCondLst>
                                  <p:childTnLst>
                                    <p:animEffect transition="out" filter="slide(fromRight)">
                                      <p:cBhvr>
                                        <p:cTn id="52" dur="2000"/>
                                        <p:tgtEl>
                                          <p:spTgt spid="77"/>
                                        </p:tgtEl>
                                      </p:cBhvr>
                                    </p:animEffect>
                                    <p:set>
                                      <p:cBhvr>
                                        <p:cTn id="53" dur="1" fill="hold">
                                          <p:stCondLst>
                                            <p:cond delay="1999"/>
                                          </p:stCondLst>
                                        </p:cTn>
                                        <p:tgtEl>
                                          <p:spTgt spid="77"/>
                                        </p:tgtEl>
                                        <p:attrNameLst>
                                          <p:attrName>style.visibility</p:attrName>
                                        </p:attrNameLst>
                                      </p:cBhvr>
                                      <p:to>
                                        <p:strVal val="hidden"/>
                                      </p:to>
                                    </p:set>
                                  </p:childTnLst>
                                </p:cTn>
                              </p:par>
                              <p:par>
                                <p:cTn id="54" presetID="26" presetClass="emph" presetSubtype="0" fill="hold" grpId="4" nodeType="withEffect">
                                  <p:stCondLst>
                                    <p:cond delay="0"/>
                                  </p:stCondLst>
                                  <p:childTnLst>
                                    <p:animEffect transition="out" filter="fade">
                                      <p:cBhvr>
                                        <p:cTn id="55" dur="500" tmFilter="0, 0; .2, .5; .8, .5; 1, 0"/>
                                        <p:tgtEl>
                                          <p:spTgt spid="80"/>
                                        </p:tgtEl>
                                      </p:cBhvr>
                                    </p:animEffect>
                                    <p:animScale>
                                      <p:cBhvr>
                                        <p:cTn id="56" dur="250" autoRev="1" fill="hold"/>
                                        <p:tgtEl>
                                          <p:spTgt spid="80"/>
                                        </p:tgtEl>
                                      </p:cBhvr>
                                      <p:by x="105000" y="105000"/>
                                    </p:animScale>
                                  </p:childTnLst>
                                </p:cTn>
                              </p:par>
                              <p:par>
                                <p:cTn id="57" presetID="12" presetClass="entr" presetSubtype="8"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slide(fromLeft)">
                                      <p:cBhvr>
                                        <p:cTn id="59" dur="2000"/>
                                        <p:tgtEl>
                                          <p:spTgt spid="7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xit" presetSubtype="2" fill="hold" nodeType="clickEffect">
                                  <p:stCondLst>
                                    <p:cond delay="0"/>
                                  </p:stCondLst>
                                  <p:childTnLst>
                                    <p:animEffect transition="out" filter="slide(fromRight)">
                                      <p:cBhvr>
                                        <p:cTn id="63" dur="2000"/>
                                        <p:tgtEl>
                                          <p:spTgt spid="75"/>
                                        </p:tgtEl>
                                      </p:cBhvr>
                                    </p:animEffect>
                                    <p:set>
                                      <p:cBhvr>
                                        <p:cTn id="64" dur="1" fill="hold">
                                          <p:stCondLst>
                                            <p:cond delay="1999"/>
                                          </p:stCondLst>
                                        </p:cTn>
                                        <p:tgtEl>
                                          <p:spTgt spid="75"/>
                                        </p:tgtEl>
                                        <p:attrNameLst>
                                          <p:attrName>style.visibility</p:attrName>
                                        </p:attrNameLst>
                                      </p:cBhvr>
                                      <p:to>
                                        <p:strVal val="hidden"/>
                                      </p:to>
                                    </p:set>
                                  </p:childTnLst>
                                </p:cTn>
                              </p:par>
                              <p:par>
                                <p:cTn id="65" presetID="26" presetClass="emph" presetSubtype="0" fill="hold" grpId="5" nodeType="withEffect">
                                  <p:stCondLst>
                                    <p:cond delay="0"/>
                                  </p:stCondLst>
                                  <p:childTnLst>
                                    <p:animEffect transition="out" filter="fade">
                                      <p:cBhvr>
                                        <p:cTn id="66" dur="500" tmFilter="0, 0; .2, .5; .8, .5; 1, 0"/>
                                        <p:tgtEl>
                                          <p:spTgt spid="80"/>
                                        </p:tgtEl>
                                      </p:cBhvr>
                                    </p:animEffect>
                                    <p:animScale>
                                      <p:cBhvr>
                                        <p:cTn id="67" dur="250" autoRev="1" fill="hold"/>
                                        <p:tgtEl>
                                          <p:spTgt spid="80"/>
                                        </p:tgtEl>
                                      </p:cBhvr>
                                      <p:by x="105000" y="105000"/>
                                    </p:animScale>
                                  </p:childTnLst>
                                </p:cTn>
                              </p:par>
                              <p:par>
                                <p:cTn id="68" presetID="12" presetClass="entr" presetSubtype="8" fill="hold" nodeType="with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slide(fromLeft)">
                                      <p:cBhvr>
                                        <p:cTn id="70" dur="2000"/>
                                        <p:tgtEl>
                                          <p:spTgt spid="74"/>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xit" presetSubtype="2" fill="hold" nodeType="clickEffect">
                                  <p:stCondLst>
                                    <p:cond delay="0"/>
                                  </p:stCondLst>
                                  <p:childTnLst>
                                    <p:animEffect transition="out" filter="slide(fromRight)">
                                      <p:cBhvr>
                                        <p:cTn id="74" dur="2000"/>
                                        <p:tgtEl>
                                          <p:spTgt spid="74"/>
                                        </p:tgtEl>
                                      </p:cBhvr>
                                    </p:animEffect>
                                    <p:set>
                                      <p:cBhvr>
                                        <p:cTn id="75" dur="1" fill="hold">
                                          <p:stCondLst>
                                            <p:cond delay="1999"/>
                                          </p:stCondLst>
                                        </p:cTn>
                                        <p:tgtEl>
                                          <p:spTgt spid="74"/>
                                        </p:tgtEl>
                                        <p:attrNameLst>
                                          <p:attrName>style.visibility</p:attrName>
                                        </p:attrNameLst>
                                      </p:cBhvr>
                                      <p:to>
                                        <p:strVal val="hidden"/>
                                      </p:to>
                                    </p:set>
                                  </p:childTnLst>
                                </p:cTn>
                              </p:par>
                              <p:par>
                                <p:cTn id="76" presetID="26" presetClass="emph" presetSubtype="0" fill="hold" grpId="6" nodeType="withEffect">
                                  <p:stCondLst>
                                    <p:cond delay="0"/>
                                  </p:stCondLst>
                                  <p:childTnLst>
                                    <p:animEffect transition="out" filter="fade">
                                      <p:cBhvr>
                                        <p:cTn id="77" dur="500" tmFilter="0, 0; .2, .5; .8, .5; 1, 0"/>
                                        <p:tgtEl>
                                          <p:spTgt spid="80"/>
                                        </p:tgtEl>
                                      </p:cBhvr>
                                    </p:animEffect>
                                    <p:animScale>
                                      <p:cBhvr>
                                        <p:cTn id="78" dur="250" autoRev="1" fill="hold"/>
                                        <p:tgtEl>
                                          <p:spTgt spid="80"/>
                                        </p:tgtEl>
                                      </p:cBhvr>
                                      <p:by x="105000" y="105000"/>
                                    </p:animScale>
                                  </p:childTnLst>
                                </p:cTn>
                              </p:par>
                              <p:par>
                                <p:cTn id="79" presetID="12" presetClass="entr" presetSubtype="8" fill="hold" nodeType="with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slide(fromLeft)">
                                      <p:cBhvr>
                                        <p:cTn id="81"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P spid="80" grpId="1" animBg="1"/>
      <p:bldP spid="80" grpId="2" animBg="1"/>
      <p:bldP spid="80" grpId="3" animBg="1"/>
      <p:bldP spid="80" grpId="4" animBg="1"/>
      <p:bldP spid="80" grpId="5" animBg="1"/>
      <p:bldP spid="80" grpId="6"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2" name="Freeform 13"/>
          <p:cNvSpPr>
            <a:spLocks/>
          </p:cNvSpPr>
          <p:nvPr/>
        </p:nvSpPr>
        <p:spPr bwMode="auto">
          <a:xfrm>
            <a:off x="1000100" y="0"/>
            <a:ext cx="1797052" cy="6858000"/>
          </a:xfrm>
          <a:custGeom>
            <a:avLst/>
            <a:gdLst/>
            <a:ahLst/>
            <a:cxnLst>
              <a:cxn ang="0">
                <a:pos x="76" y="53"/>
              </a:cxn>
              <a:cxn ang="0">
                <a:pos x="121" y="189"/>
              </a:cxn>
              <a:cxn ang="0">
                <a:pos x="801" y="1187"/>
              </a:cxn>
              <a:cxn ang="0">
                <a:pos x="1074" y="1822"/>
              </a:cxn>
              <a:cxn ang="0">
                <a:pos x="801" y="2638"/>
              </a:cxn>
              <a:cxn ang="0">
                <a:pos x="166" y="3636"/>
              </a:cxn>
            </a:cxnLst>
            <a:rect l="0" t="0" r="r" b="b"/>
            <a:pathLst>
              <a:path w="1074" h="3636">
                <a:moveTo>
                  <a:pt x="76" y="53"/>
                </a:moveTo>
                <a:cubicBezTo>
                  <a:pt x="38" y="26"/>
                  <a:pt x="0" y="0"/>
                  <a:pt x="121" y="189"/>
                </a:cubicBezTo>
                <a:cubicBezTo>
                  <a:pt x="242" y="378"/>
                  <a:pt x="642" y="915"/>
                  <a:pt x="801" y="1187"/>
                </a:cubicBezTo>
                <a:cubicBezTo>
                  <a:pt x="960" y="1459"/>
                  <a:pt x="1074" y="1580"/>
                  <a:pt x="1074" y="1822"/>
                </a:cubicBezTo>
                <a:cubicBezTo>
                  <a:pt x="1074" y="2064"/>
                  <a:pt x="952" y="2336"/>
                  <a:pt x="801" y="2638"/>
                </a:cubicBezTo>
                <a:cubicBezTo>
                  <a:pt x="650" y="2940"/>
                  <a:pt x="272" y="3477"/>
                  <a:pt x="166" y="3636"/>
                </a:cubicBezTo>
              </a:path>
            </a:pathLst>
          </a:custGeom>
          <a:noFill/>
          <a:ln w="38100">
            <a:solidFill>
              <a:schemeClr val="tx1"/>
            </a:solidFill>
            <a:round/>
            <a:headEnd/>
            <a:tailEnd/>
          </a:ln>
          <a:effectLst/>
        </p:spPr>
        <p:txBody>
          <a:bodyPr/>
          <a:lstStyle/>
          <a:p>
            <a:endParaRPr lang="zh-TW" altLang="en-US"/>
          </a:p>
        </p:txBody>
      </p:sp>
      <p:sp>
        <p:nvSpPr>
          <p:cNvPr id="13" name="Oval 6"/>
          <p:cNvSpPr>
            <a:spLocks noChangeArrowheads="1"/>
          </p:cNvSpPr>
          <p:nvPr/>
        </p:nvSpPr>
        <p:spPr bwMode="auto">
          <a:xfrm>
            <a:off x="1000100" y="285728"/>
            <a:ext cx="1081088" cy="1081088"/>
          </a:xfrm>
          <a:prstGeom prst="ellipse">
            <a:avLst/>
          </a:prstGeom>
          <a:solidFill>
            <a:srgbClr val="FF9900"/>
          </a:solidFill>
          <a:ln w="38100">
            <a:solidFill>
              <a:schemeClr val="bg1"/>
            </a:solidFill>
            <a:round/>
            <a:headEnd/>
            <a:tailEnd/>
          </a:ln>
          <a:effectLst>
            <a:outerShdw dist="35921" dir="2700000" algn="ctr" rotWithShape="0">
              <a:schemeClr val="bg2"/>
            </a:outerShdw>
          </a:effectLst>
        </p:spPr>
        <p:txBody>
          <a:bodyPr wrap="none" anchor="ctr"/>
          <a:lstStyle/>
          <a:p>
            <a:pPr algn="ctr"/>
            <a:r>
              <a:rPr lang="zh-TW" altLang="en-US" sz="4300" dirty="0" smtClean="0">
                <a:solidFill>
                  <a:schemeClr val="bg1"/>
                </a:solidFill>
                <a:latin typeface="華康行楷體W5" pitchFamily="65" charset="-120"/>
                <a:ea typeface="華康行楷體W5" pitchFamily="65" charset="-120"/>
              </a:rPr>
              <a:t>真</a:t>
            </a:r>
            <a:endParaRPr lang="zh-TW" altLang="en-US" sz="4300" dirty="0">
              <a:solidFill>
                <a:schemeClr val="bg1"/>
              </a:solidFill>
              <a:latin typeface="華康行楷體W5" pitchFamily="65" charset="-120"/>
              <a:ea typeface="華康行楷體W5" pitchFamily="65" charset="-120"/>
            </a:endParaRPr>
          </a:p>
        </p:txBody>
      </p:sp>
      <p:sp>
        <p:nvSpPr>
          <p:cNvPr id="14" name="Oval 6"/>
          <p:cNvSpPr>
            <a:spLocks noChangeArrowheads="1"/>
          </p:cNvSpPr>
          <p:nvPr/>
        </p:nvSpPr>
        <p:spPr bwMode="auto">
          <a:xfrm>
            <a:off x="1785918" y="1785926"/>
            <a:ext cx="1081088" cy="1081088"/>
          </a:xfrm>
          <a:prstGeom prst="ellipse">
            <a:avLst/>
          </a:prstGeom>
          <a:solidFill>
            <a:srgbClr val="493BFF"/>
          </a:solidFill>
          <a:ln w="38100">
            <a:solidFill>
              <a:schemeClr val="bg1"/>
            </a:solidFill>
            <a:round/>
            <a:headEnd/>
            <a:tailEnd/>
          </a:ln>
          <a:effectLst>
            <a:outerShdw dist="35921" dir="2700000" algn="ctr" rotWithShape="0">
              <a:schemeClr val="bg2"/>
            </a:outerShdw>
          </a:effectLst>
        </p:spPr>
        <p:txBody>
          <a:bodyPr wrap="none" anchor="ctr"/>
          <a:lstStyle/>
          <a:p>
            <a:pPr algn="ctr"/>
            <a:r>
              <a:rPr lang="zh-TW" altLang="en-US" sz="4300" dirty="0" smtClean="0">
                <a:solidFill>
                  <a:schemeClr val="bg1"/>
                </a:solidFill>
                <a:latin typeface="華康行楷體W5" pitchFamily="65" charset="-120"/>
                <a:ea typeface="華康行楷體W5" pitchFamily="65" charset="-120"/>
              </a:rPr>
              <a:t>愛</a:t>
            </a:r>
            <a:endParaRPr lang="zh-TW" altLang="en-US" sz="4300" dirty="0">
              <a:solidFill>
                <a:schemeClr val="bg1"/>
              </a:solidFill>
              <a:latin typeface="華康行楷體W5" pitchFamily="65" charset="-120"/>
              <a:ea typeface="華康行楷體W5" pitchFamily="65" charset="-120"/>
            </a:endParaRPr>
          </a:p>
        </p:txBody>
      </p:sp>
      <p:sp>
        <p:nvSpPr>
          <p:cNvPr id="15" name="Oval 6"/>
          <p:cNvSpPr>
            <a:spLocks noChangeArrowheads="1"/>
          </p:cNvSpPr>
          <p:nvPr/>
        </p:nvSpPr>
        <p:spPr bwMode="auto">
          <a:xfrm>
            <a:off x="1785918" y="3857628"/>
            <a:ext cx="1081088" cy="1081088"/>
          </a:xfrm>
          <a:prstGeom prst="ellipse">
            <a:avLst/>
          </a:prstGeom>
          <a:solidFill>
            <a:srgbClr val="FDA1A1"/>
          </a:solidFill>
          <a:ln w="38100">
            <a:solidFill>
              <a:schemeClr val="bg1"/>
            </a:solidFill>
            <a:round/>
            <a:headEnd/>
            <a:tailEnd/>
          </a:ln>
          <a:effectLst>
            <a:outerShdw dist="35921" dir="2700000" algn="ctr" rotWithShape="0">
              <a:schemeClr val="bg2"/>
            </a:outerShdw>
          </a:effectLst>
        </p:spPr>
        <p:txBody>
          <a:bodyPr wrap="none" anchor="ctr"/>
          <a:lstStyle/>
          <a:p>
            <a:pPr algn="ctr"/>
            <a:r>
              <a:rPr lang="zh-TW" altLang="en-US" sz="4300" dirty="0" smtClean="0">
                <a:solidFill>
                  <a:schemeClr val="bg1"/>
                </a:solidFill>
                <a:latin typeface="華康行楷體W5" pitchFamily="65" charset="-120"/>
                <a:ea typeface="華康行楷體W5" pitchFamily="65" charset="-120"/>
              </a:rPr>
              <a:t>碼</a:t>
            </a:r>
            <a:endParaRPr lang="zh-TW" altLang="en-US" sz="4300" dirty="0">
              <a:solidFill>
                <a:schemeClr val="bg1"/>
              </a:solidFill>
              <a:latin typeface="華康行楷體W5" pitchFamily="65" charset="-120"/>
              <a:ea typeface="華康行楷體W5" pitchFamily="65" charset="-120"/>
            </a:endParaRPr>
          </a:p>
        </p:txBody>
      </p:sp>
      <p:sp>
        <p:nvSpPr>
          <p:cNvPr id="16" name="Oval 6"/>
          <p:cNvSpPr>
            <a:spLocks noChangeArrowheads="1"/>
          </p:cNvSpPr>
          <p:nvPr/>
        </p:nvSpPr>
        <p:spPr bwMode="auto">
          <a:xfrm>
            <a:off x="1000100" y="5500702"/>
            <a:ext cx="1081088" cy="1081088"/>
          </a:xfrm>
          <a:prstGeom prst="ellipse">
            <a:avLst/>
          </a:prstGeom>
          <a:solidFill>
            <a:srgbClr val="00B050"/>
          </a:solidFill>
          <a:ln w="38100">
            <a:solidFill>
              <a:schemeClr val="bg1"/>
            </a:solidFill>
            <a:round/>
            <a:headEnd/>
            <a:tailEnd/>
          </a:ln>
          <a:effectLst>
            <a:outerShdw dist="35921" dir="2700000" algn="ctr" rotWithShape="0">
              <a:schemeClr val="bg2"/>
            </a:outerShdw>
          </a:effectLst>
        </p:spPr>
        <p:txBody>
          <a:bodyPr wrap="none" anchor="ctr"/>
          <a:lstStyle/>
          <a:p>
            <a:pPr algn="ctr"/>
            <a:r>
              <a:rPr lang="zh-TW" altLang="en-US" sz="4300" dirty="0" smtClean="0">
                <a:solidFill>
                  <a:schemeClr val="bg1"/>
                </a:solidFill>
                <a:latin typeface="華康行楷體W5" pitchFamily="65" charset="-120"/>
                <a:ea typeface="華康行楷體W5" pitchFamily="65" charset="-120"/>
              </a:rPr>
              <a:t>頭</a:t>
            </a:r>
            <a:endParaRPr lang="zh-TW" altLang="en-US" sz="4300" dirty="0">
              <a:solidFill>
                <a:schemeClr val="bg1"/>
              </a:solidFill>
              <a:latin typeface="華康行楷體W5" pitchFamily="65" charset="-120"/>
              <a:ea typeface="華康行楷體W5" pitchFamily="65" charset="-120"/>
            </a:endParaRPr>
          </a:p>
        </p:txBody>
      </p:sp>
      <p:pic>
        <p:nvPicPr>
          <p:cNvPr id="1027" name="Picture 3" descr="C:\Documents and Settings\Administrator\Local Settings\Temporary Internet Files\Content.IE5\WT95G1NA\MC900428905[1].wmf"/>
          <p:cNvPicPr>
            <a:picLocks noChangeAspect="1" noChangeArrowheads="1"/>
          </p:cNvPicPr>
          <p:nvPr/>
        </p:nvPicPr>
        <p:blipFill>
          <a:blip r:embed="rId3"/>
          <a:srcRect/>
          <a:stretch>
            <a:fillRect/>
          </a:stretch>
        </p:blipFill>
        <p:spPr bwMode="auto">
          <a:xfrm>
            <a:off x="92564" y="2357430"/>
            <a:ext cx="1837974" cy="1794168"/>
          </a:xfrm>
          <a:prstGeom prst="rect">
            <a:avLst/>
          </a:prstGeom>
          <a:noFill/>
        </p:spPr>
      </p:pic>
      <p:sp>
        <p:nvSpPr>
          <p:cNvPr id="1028" name="Rectangle 4"/>
          <p:cNvSpPr>
            <a:spLocks noChangeArrowheads="1"/>
          </p:cNvSpPr>
          <p:nvPr/>
        </p:nvSpPr>
        <p:spPr bwMode="auto">
          <a:xfrm>
            <a:off x="3571868" y="1676649"/>
            <a:ext cx="5143504"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50000"/>
              </a:lnSpc>
              <a:spcBef>
                <a:spcPct val="0"/>
              </a:spcBef>
              <a:spcAft>
                <a:spcPct val="0"/>
              </a:spcAft>
              <a:buClrTx/>
              <a:buSzTx/>
              <a:buFontTx/>
              <a:buNone/>
              <a:tabLst/>
            </a:pPr>
            <a:r>
              <a:rPr kumimoji="1" lang="zh-TW" sz="2000" b="0" i="0" u="none" strike="noStrike" cap="none" normalizeH="0" baseline="0" dirty="0" smtClean="0">
                <a:ln>
                  <a:noFill/>
                </a:ln>
                <a:effectLst/>
                <a:latin typeface="華康行書體" pitchFamily="65" charset="-120"/>
                <a:ea typeface="華康行書體" pitchFamily="65" charset="-120"/>
                <a:cs typeface="新細明體" pitchFamily="18" charset="-120"/>
              </a:rPr>
              <a:t>這幾年，高雄市政府積極規劃並打造愛河最新的容貌，希望讓更多人看見愛河之美，然而真愛碼頭就矗立在愛河的出海口，以獨特的雙座風帆造型聞名，站在真愛碼頭上可以欣賞到高雄市摩天大樓林立的都市風貌，也可以眺望高雄港的海洋之美及欣賞雄偉大船入港的震撼</a:t>
            </a:r>
            <a:r>
              <a:rPr kumimoji="1" lang="zh-TW" sz="2000" b="0" i="0" u="none" strike="noStrike" cap="none" normalizeH="0" baseline="0" dirty="0" smtClean="0">
                <a:ln>
                  <a:noFill/>
                </a:ln>
                <a:effectLst/>
                <a:latin typeface="華康行書體" pitchFamily="65" charset="-120"/>
                <a:ea typeface="華康行書體" pitchFamily="65" charset="-120"/>
                <a:cs typeface="新細明體" pitchFamily="18" charset="-120"/>
              </a:rPr>
              <a:t>感</a:t>
            </a:r>
            <a:r>
              <a:rPr lang="zh-TW" altLang="en-US" sz="2000" dirty="0" smtClean="0">
                <a:latin typeface="華康行書體" pitchFamily="65" charset="-120"/>
                <a:ea typeface="華康行書體" pitchFamily="65" charset="-120"/>
                <a:cs typeface="新細明體" pitchFamily="18" charset="-120"/>
              </a:rPr>
              <a:t>，並且可以看到漂亮的夕陽</a:t>
            </a:r>
            <a:r>
              <a:rPr kumimoji="1" lang="zh-TW" altLang="en-US" sz="2000" b="0" i="0" u="none" strike="noStrike" cap="none" normalizeH="0" baseline="0" dirty="0" smtClean="0">
                <a:ln>
                  <a:noFill/>
                </a:ln>
                <a:effectLst/>
                <a:latin typeface="華康行書體" pitchFamily="65" charset="-120"/>
                <a:ea typeface="華康行書體" pitchFamily="65" charset="-120"/>
                <a:cs typeface="新細明體" pitchFamily="18" charset="-120"/>
              </a:rPr>
              <a:t>。</a:t>
            </a:r>
            <a:endParaRPr kumimoji="1" lang="zh-TW" altLang="en-US" sz="2000" b="0" i="0" u="none" strike="noStrike" cap="none" normalizeH="0" baseline="0" dirty="0" smtClean="0">
              <a:ln>
                <a:noFill/>
              </a:ln>
              <a:effectLst/>
              <a:latin typeface="華康行書體" pitchFamily="65" charset="-120"/>
              <a:ea typeface="華康行書體" pitchFamily="65" charset="-120"/>
            </a:endParaRPr>
          </a:p>
        </p:txBody>
      </p:sp>
      <p:sp>
        <p:nvSpPr>
          <p:cNvPr id="21" name="心形 20"/>
          <p:cNvSpPr/>
          <p:nvPr/>
        </p:nvSpPr>
        <p:spPr>
          <a:xfrm>
            <a:off x="3000364" y="6858000"/>
            <a:ext cx="571504" cy="500066"/>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心形 24"/>
          <p:cNvSpPr/>
          <p:nvPr/>
        </p:nvSpPr>
        <p:spPr>
          <a:xfrm>
            <a:off x="8429652" y="6858000"/>
            <a:ext cx="357190" cy="571504"/>
          </a:xfrm>
          <a:prstGeom prst="hear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心形 27"/>
          <p:cNvSpPr/>
          <p:nvPr/>
        </p:nvSpPr>
        <p:spPr>
          <a:xfrm>
            <a:off x="4786314" y="2143116"/>
            <a:ext cx="2857520" cy="2500330"/>
          </a:xfrm>
          <a:prstGeom prst="hear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心形 28"/>
          <p:cNvSpPr/>
          <p:nvPr/>
        </p:nvSpPr>
        <p:spPr>
          <a:xfrm>
            <a:off x="3929058" y="6858000"/>
            <a:ext cx="642942" cy="500066"/>
          </a:xfrm>
          <a:prstGeom prst="hear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心形 40"/>
          <p:cNvSpPr/>
          <p:nvPr/>
        </p:nvSpPr>
        <p:spPr>
          <a:xfrm>
            <a:off x="6000760" y="7143776"/>
            <a:ext cx="571504" cy="500066"/>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心形 42"/>
          <p:cNvSpPr/>
          <p:nvPr/>
        </p:nvSpPr>
        <p:spPr>
          <a:xfrm>
            <a:off x="8072462" y="7286652"/>
            <a:ext cx="571504" cy="500066"/>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心形 46"/>
          <p:cNvSpPr/>
          <p:nvPr/>
        </p:nvSpPr>
        <p:spPr>
          <a:xfrm>
            <a:off x="5572132" y="6858000"/>
            <a:ext cx="357190" cy="571504"/>
          </a:xfrm>
          <a:prstGeom prst="hear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心形 49"/>
          <p:cNvSpPr/>
          <p:nvPr/>
        </p:nvSpPr>
        <p:spPr>
          <a:xfrm>
            <a:off x="3428992" y="7143776"/>
            <a:ext cx="357190" cy="571504"/>
          </a:xfrm>
          <a:prstGeom prst="hear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心形 50"/>
          <p:cNvSpPr/>
          <p:nvPr/>
        </p:nvSpPr>
        <p:spPr>
          <a:xfrm>
            <a:off x="7715272" y="6858000"/>
            <a:ext cx="642942" cy="500066"/>
          </a:xfrm>
          <a:prstGeom prst="hear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9" name="Picture 5" descr="C:\Documents and Settings\Administrator\Local Settings\Temporary Internet Files\Content.IE5\BKL24NVX\MC900391150[1].wmf"/>
          <p:cNvPicPr>
            <a:picLocks noChangeAspect="1" noChangeArrowheads="1"/>
          </p:cNvPicPr>
          <p:nvPr/>
        </p:nvPicPr>
        <p:blipFill>
          <a:blip r:embed="rId4"/>
          <a:srcRect/>
          <a:stretch>
            <a:fillRect/>
          </a:stretch>
        </p:blipFill>
        <p:spPr bwMode="auto">
          <a:xfrm rot="8695223">
            <a:off x="-892976" y="7344949"/>
            <a:ext cx="1785950" cy="702725"/>
          </a:xfrm>
          <a:prstGeom prst="rect">
            <a:avLst/>
          </a:prstGeom>
          <a:noFill/>
        </p:spPr>
      </p:pic>
      <p:sp>
        <p:nvSpPr>
          <p:cNvPr id="52" name="心形 51"/>
          <p:cNvSpPr/>
          <p:nvPr/>
        </p:nvSpPr>
        <p:spPr>
          <a:xfrm>
            <a:off x="5643570" y="7429528"/>
            <a:ext cx="642942" cy="500066"/>
          </a:xfrm>
          <a:prstGeom prst="hear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0" name="Picture 6" descr="C:\Documents and Settings\Administrator\Local Settings\Temporary Internet Files\Content.IE5\D939DPKY\MC900191927[1].wmf"/>
          <p:cNvPicPr>
            <a:picLocks noChangeAspect="1" noChangeArrowheads="1"/>
          </p:cNvPicPr>
          <p:nvPr/>
        </p:nvPicPr>
        <p:blipFill>
          <a:blip r:embed="rId5"/>
          <a:srcRect/>
          <a:stretch>
            <a:fillRect/>
          </a:stretch>
        </p:blipFill>
        <p:spPr bwMode="auto">
          <a:xfrm>
            <a:off x="7327765" y="5072074"/>
            <a:ext cx="1816235" cy="1588619"/>
          </a:xfrm>
          <a:prstGeom prst="rect">
            <a:avLst/>
          </a:prstGeom>
          <a:noFill/>
        </p:spPr>
      </p:pic>
      <p:pic>
        <p:nvPicPr>
          <p:cNvPr id="1031" name="Picture 7" descr="C:\Documents and Settings\Administrator\Local Settings\Temporary Internet Files\Content.IE5\WT95G1NA\MC900418002[1].wmf"/>
          <p:cNvPicPr>
            <a:picLocks noChangeAspect="1" noChangeArrowheads="1"/>
          </p:cNvPicPr>
          <p:nvPr/>
        </p:nvPicPr>
        <p:blipFill>
          <a:blip r:embed="rId6"/>
          <a:srcRect/>
          <a:stretch>
            <a:fillRect/>
          </a:stretch>
        </p:blipFill>
        <p:spPr bwMode="auto">
          <a:xfrm>
            <a:off x="3143240" y="0"/>
            <a:ext cx="1768450" cy="1563624"/>
          </a:xfrm>
          <a:prstGeom prst="rect">
            <a:avLst/>
          </a:prstGeom>
          <a:noFill/>
        </p:spPr>
      </p:pic>
    </p:spTree>
  </p:cSld>
  <p:clrMapOvr>
    <a:masterClrMapping/>
  </p:clrMapOvr>
  <p:transition advClick="0" advTm="230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80">
                                          <p:stCondLst>
                                            <p:cond delay="0"/>
                                          </p:stCondLst>
                                        </p:cTn>
                                        <p:tgtEl>
                                          <p:spTgt spid="14"/>
                                        </p:tgtEl>
                                      </p:cBhvr>
                                    </p:animEffect>
                                    <p:anim calcmode="lin" valueType="num">
                                      <p:cBhvr>
                                        <p:cTn id="2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0" dur="26">
                                          <p:stCondLst>
                                            <p:cond delay="650"/>
                                          </p:stCondLst>
                                        </p:cTn>
                                        <p:tgtEl>
                                          <p:spTgt spid="14"/>
                                        </p:tgtEl>
                                      </p:cBhvr>
                                      <p:to x="100000" y="60000"/>
                                    </p:animScale>
                                    <p:animScale>
                                      <p:cBhvr>
                                        <p:cTn id="31" dur="166" decel="50000">
                                          <p:stCondLst>
                                            <p:cond delay="676"/>
                                          </p:stCondLst>
                                        </p:cTn>
                                        <p:tgtEl>
                                          <p:spTgt spid="14"/>
                                        </p:tgtEl>
                                      </p:cBhvr>
                                      <p:to x="100000" y="100000"/>
                                    </p:animScale>
                                    <p:animScale>
                                      <p:cBhvr>
                                        <p:cTn id="32" dur="26">
                                          <p:stCondLst>
                                            <p:cond delay="1312"/>
                                          </p:stCondLst>
                                        </p:cTn>
                                        <p:tgtEl>
                                          <p:spTgt spid="14"/>
                                        </p:tgtEl>
                                      </p:cBhvr>
                                      <p:to x="100000" y="80000"/>
                                    </p:animScale>
                                    <p:animScale>
                                      <p:cBhvr>
                                        <p:cTn id="33" dur="166" decel="50000">
                                          <p:stCondLst>
                                            <p:cond delay="1338"/>
                                          </p:stCondLst>
                                        </p:cTn>
                                        <p:tgtEl>
                                          <p:spTgt spid="14"/>
                                        </p:tgtEl>
                                      </p:cBhvr>
                                      <p:to x="100000" y="100000"/>
                                    </p:animScale>
                                    <p:animScale>
                                      <p:cBhvr>
                                        <p:cTn id="34" dur="26">
                                          <p:stCondLst>
                                            <p:cond delay="1642"/>
                                          </p:stCondLst>
                                        </p:cTn>
                                        <p:tgtEl>
                                          <p:spTgt spid="14"/>
                                        </p:tgtEl>
                                      </p:cBhvr>
                                      <p:to x="100000" y="90000"/>
                                    </p:animScale>
                                    <p:animScale>
                                      <p:cBhvr>
                                        <p:cTn id="35" dur="166" decel="50000">
                                          <p:stCondLst>
                                            <p:cond delay="1668"/>
                                          </p:stCondLst>
                                        </p:cTn>
                                        <p:tgtEl>
                                          <p:spTgt spid="14"/>
                                        </p:tgtEl>
                                      </p:cBhvr>
                                      <p:to x="100000" y="100000"/>
                                    </p:animScale>
                                    <p:animScale>
                                      <p:cBhvr>
                                        <p:cTn id="36" dur="26">
                                          <p:stCondLst>
                                            <p:cond delay="1808"/>
                                          </p:stCondLst>
                                        </p:cTn>
                                        <p:tgtEl>
                                          <p:spTgt spid="14"/>
                                        </p:tgtEl>
                                      </p:cBhvr>
                                      <p:to x="100000" y="95000"/>
                                    </p:animScale>
                                    <p:animScale>
                                      <p:cBhvr>
                                        <p:cTn id="37" dur="166" decel="50000">
                                          <p:stCondLst>
                                            <p:cond delay="1834"/>
                                          </p:stCondLst>
                                        </p:cTn>
                                        <p:tgtEl>
                                          <p:spTgt spid="14"/>
                                        </p:tgtEl>
                                      </p:cBhvr>
                                      <p:to x="100000" y="100000"/>
                                    </p:animScale>
                                  </p:childTnLst>
                                </p:cTn>
                              </p:par>
                            </p:childTnLst>
                          </p:cTn>
                        </p:par>
                        <p:par>
                          <p:cTn id="38" fill="hold">
                            <p:stCondLst>
                              <p:cond delay="4000"/>
                            </p:stCondLst>
                            <p:childTnLst>
                              <p:par>
                                <p:cTn id="39" presetID="14" presetClass="entr" presetSubtype="10" fill="hold" nodeType="afterEffect">
                                  <p:stCondLst>
                                    <p:cond delay="0"/>
                                  </p:stCondLst>
                                  <p:childTnLst>
                                    <p:set>
                                      <p:cBhvr>
                                        <p:cTn id="40" dur="1" fill="hold">
                                          <p:stCondLst>
                                            <p:cond delay="0"/>
                                          </p:stCondLst>
                                        </p:cTn>
                                        <p:tgtEl>
                                          <p:spTgt spid="1027"/>
                                        </p:tgtEl>
                                        <p:attrNameLst>
                                          <p:attrName>style.visibility</p:attrName>
                                        </p:attrNameLst>
                                      </p:cBhvr>
                                      <p:to>
                                        <p:strVal val="visible"/>
                                      </p:to>
                                    </p:set>
                                    <p:animEffect transition="in" filter="randombar(horizontal)">
                                      <p:cBhvr>
                                        <p:cTn id="41" dur="1000"/>
                                        <p:tgtEl>
                                          <p:spTgt spid="1027"/>
                                        </p:tgtEl>
                                      </p:cBhvr>
                                    </p:animEffect>
                                  </p:childTnLst>
                                </p:cTn>
                              </p:par>
                              <p:par>
                                <p:cTn id="42" presetID="26"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cTn>
                              </p:par>
                            </p:childTnLst>
                          </p:cTn>
                        </p:par>
                        <p:par>
                          <p:cTn id="58" fill="hold">
                            <p:stCondLst>
                              <p:cond delay="6000"/>
                            </p:stCondLst>
                            <p:childTnLst>
                              <p:par>
                                <p:cTn id="59" presetID="26"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80">
                                          <p:stCondLst>
                                            <p:cond delay="0"/>
                                          </p:stCondLst>
                                        </p:cTn>
                                        <p:tgtEl>
                                          <p:spTgt spid="16"/>
                                        </p:tgtEl>
                                      </p:cBhvr>
                                    </p:animEffect>
                                    <p:anim calcmode="lin" valueType="num">
                                      <p:cBhvr>
                                        <p:cTn id="6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7" dur="26">
                                          <p:stCondLst>
                                            <p:cond delay="650"/>
                                          </p:stCondLst>
                                        </p:cTn>
                                        <p:tgtEl>
                                          <p:spTgt spid="16"/>
                                        </p:tgtEl>
                                      </p:cBhvr>
                                      <p:to x="100000" y="60000"/>
                                    </p:animScale>
                                    <p:animScale>
                                      <p:cBhvr>
                                        <p:cTn id="68" dur="166" decel="50000">
                                          <p:stCondLst>
                                            <p:cond delay="676"/>
                                          </p:stCondLst>
                                        </p:cTn>
                                        <p:tgtEl>
                                          <p:spTgt spid="16"/>
                                        </p:tgtEl>
                                      </p:cBhvr>
                                      <p:to x="100000" y="100000"/>
                                    </p:animScale>
                                    <p:animScale>
                                      <p:cBhvr>
                                        <p:cTn id="69" dur="26">
                                          <p:stCondLst>
                                            <p:cond delay="1312"/>
                                          </p:stCondLst>
                                        </p:cTn>
                                        <p:tgtEl>
                                          <p:spTgt spid="16"/>
                                        </p:tgtEl>
                                      </p:cBhvr>
                                      <p:to x="100000" y="80000"/>
                                    </p:animScale>
                                    <p:animScale>
                                      <p:cBhvr>
                                        <p:cTn id="70" dur="166" decel="50000">
                                          <p:stCondLst>
                                            <p:cond delay="1338"/>
                                          </p:stCondLst>
                                        </p:cTn>
                                        <p:tgtEl>
                                          <p:spTgt spid="16"/>
                                        </p:tgtEl>
                                      </p:cBhvr>
                                      <p:to x="100000" y="100000"/>
                                    </p:animScale>
                                    <p:animScale>
                                      <p:cBhvr>
                                        <p:cTn id="71" dur="26">
                                          <p:stCondLst>
                                            <p:cond delay="1642"/>
                                          </p:stCondLst>
                                        </p:cTn>
                                        <p:tgtEl>
                                          <p:spTgt spid="16"/>
                                        </p:tgtEl>
                                      </p:cBhvr>
                                      <p:to x="100000" y="90000"/>
                                    </p:animScale>
                                    <p:animScale>
                                      <p:cBhvr>
                                        <p:cTn id="72" dur="166" decel="50000">
                                          <p:stCondLst>
                                            <p:cond delay="1668"/>
                                          </p:stCondLst>
                                        </p:cTn>
                                        <p:tgtEl>
                                          <p:spTgt spid="16"/>
                                        </p:tgtEl>
                                      </p:cBhvr>
                                      <p:to x="100000" y="100000"/>
                                    </p:animScale>
                                    <p:animScale>
                                      <p:cBhvr>
                                        <p:cTn id="73" dur="26">
                                          <p:stCondLst>
                                            <p:cond delay="1808"/>
                                          </p:stCondLst>
                                        </p:cTn>
                                        <p:tgtEl>
                                          <p:spTgt spid="16"/>
                                        </p:tgtEl>
                                      </p:cBhvr>
                                      <p:to x="100000" y="95000"/>
                                    </p:animScale>
                                    <p:animScale>
                                      <p:cBhvr>
                                        <p:cTn id="74" dur="166" decel="50000">
                                          <p:stCondLst>
                                            <p:cond delay="1834"/>
                                          </p:stCondLst>
                                        </p:cTn>
                                        <p:tgtEl>
                                          <p:spTgt spid="16"/>
                                        </p:tgtEl>
                                      </p:cBhvr>
                                      <p:to x="100000" y="100000"/>
                                    </p:animScale>
                                  </p:childTnLst>
                                </p:cTn>
                              </p:par>
                            </p:childTnLst>
                          </p:cTn>
                        </p:par>
                        <p:par>
                          <p:cTn id="75" fill="hold">
                            <p:stCondLst>
                              <p:cond delay="8000"/>
                            </p:stCondLst>
                            <p:childTnLst>
                              <p:par>
                                <p:cTn id="76" presetID="25" presetClass="entr" presetSubtype="0" fill="hold" grpId="0" nodeType="afterEffect">
                                  <p:stCondLst>
                                    <p:cond delay="0"/>
                                  </p:stCondLst>
                                  <p:childTnLst>
                                    <p:set>
                                      <p:cBhvr>
                                        <p:cTn id="77" dur="1" fill="hold">
                                          <p:stCondLst>
                                            <p:cond delay="0"/>
                                          </p:stCondLst>
                                        </p:cTn>
                                        <p:tgtEl>
                                          <p:spTgt spid="1028"/>
                                        </p:tgtEl>
                                        <p:attrNameLst>
                                          <p:attrName>style.visibility</p:attrName>
                                        </p:attrNameLst>
                                      </p:cBhvr>
                                      <p:to>
                                        <p:strVal val="visible"/>
                                      </p:to>
                                    </p:set>
                                    <p:anim calcmode="lin" valueType="num">
                                      <p:cBhvr>
                                        <p:cTn id="78"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81" dur="1000" fill="hold"/>
                                        <p:tgtEl>
                                          <p:spTgt spid="1028"/>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1028"/>
                                        </p:tgtEl>
                                      </p:cBhvr>
                                    </p:animEffect>
                                  </p:childTnLst>
                                </p:cTn>
                              </p:par>
                            </p:childTnLst>
                          </p:cTn>
                        </p:par>
                        <p:par>
                          <p:cTn id="86" fill="hold">
                            <p:stCondLst>
                              <p:cond delay="9000"/>
                            </p:stCondLst>
                            <p:childTnLst>
                              <p:par>
                                <p:cTn id="87" presetID="0" presetClass="path" presetSubtype="0" accel="50000" decel="50000" fill="hold" grpId="0" nodeType="afterEffect">
                                  <p:stCondLst>
                                    <p:cond delay="0"/>
                                  </p:stCondLst>
                                  <p:childTnLst>
                                    <p:animMotion origin="layout" path="M 8.88889E-6 4.44444E-6 C -0.00208 -0.02084 -0.00989 -0.03982 8.88889E-6 -0.06019 C 0.00278 -0.07361 0.01181 -0.08496 0.01789 -0.09676 C 0.0198 -0.10417 0.02327 -0.11273 0.02744 -0.11829 C 0.02935 -0.12084 0.03212 -0.12199 0.03403 -0.12454 C 0.03594 -0.12709 0.03681 -0.13102 0.03872 -0.13334 C 0.04219 -0.1375 0.04619 -0.14051 0.05001 -0.14398 C 0.05817 -0.15185 0.06442 -0.16389 0.07275 -0.17199 C 0.07501 -0.18472 0.07848 -0.19769 0.08403 -0.20857 C 0.08455 -0.21505 0.08438 -0.22153 0.0856 -0.22778 C 0.08612 -0.23033 0.08785 -0.23195 0.08872 -0.23426 C 0.09167 -0.24236 0.0941 -0.25185 0.09688 -0.26019 C 0.09844 -0.26505 0.09827 -0.2706 0.10001 -0.27523 C 0.10174 -0.27986 0.1066 -0.28796 0.1066 -0.28796 C 0.10799 -0.29908 0.11146 -0.31528 0.11615 -0.32454 C 0.11824 -0.33727 0.12223 -0.34931 0.12587 -0.36111 C 0.12778 -0.36736 0.13074 -0.38056 0.13074 -0.38056 C 0.13126 -0.41435 0.13143 -0.44792 0.1323 -0.48171 C 0.13317 -0.51505 0.13473 -0.54722 0.16129 -0.55903 C 0.17692 -0.57269 0.16719 -0.56713 0.19202 -0.56968 C 0.19688 -0.5713 0.20192 -0.57199 0.2066 -0.57408 C 0.21771 -0.57894 0.22709 -0.5882 0.23872 -0.59121 C 0.25174 -0.6 0.26424 -0.60718 0.27744 -0.61505 C 0.28855 -0.62176 0.29619 -0.62153 0.30817 -0.63218 C 0.32067 -0.64329 0.31424 -0.63912 0.32744 -0.64514 C 0.33508 -0.65533 0.34237 -0.65232 0.35001 -0.66019 C 0.35886 -0.66945 0.37015 -0.68773 0.38074 -0.69236 C 0.39584 -0.71875 0.3757 -0.68727 0.39202 -0.70301 C 0.41824 -0.72824 0.37813 -0.69746 0.40174 -0.71829 C 0.42344 -0.7375 0.39723 -0.70671 0.42431 -0.7375 C 0.42726 -0.74074 0.42917 -0.74537 0.4323 -0.74838 C 0.43525 -0.75116 0.43907 -0.75185 0.44202 -0.75463 C 0.45122 -0.76296 0.45435 -0.77477 0.46459 -0.77847 C 0.47258 -0.78889 0.48178 -0.80185 0.49046 -0.81065 C 0.49393 -0.82523 0.4889 -0.80787 0.49844 -0.8257 C 0.49949 -0.82755 0.49914 -0.83033 0.50001 -0.83218 C 0.50122 -0.83472 0.50348 -0.83611 0.50487 -0.83866 C 0.51355 -0.85463 0.50174 -0.84074 0.51459 -0.85371 C 0.51754 -0.86574 0.51424 -0.85556 0.52275 -0.86875 C 0.52865 -0.87778 0.5323 -0.89028 0.53872 -0.89884 C 0.54549 -0.90787 0.54219 -0.90278 0.54844 -0.91389 C 0.55122 -0.92546 0.54896 -0.91829 0.5566 -0.93334 C 0.55765 -0.93542 0.55973 -0.93959 0.55973 -0.93959 C 0.56129 -0.9507 0.56459 -0.96042 0.56945 -0.96968 C 0.57067 -0.97847 0.57223 -0.98704 0.57431 -0.9956 C 0.57587 -1.01621 0.57466 -1.01759 0.58403 -1.02986 C 0.58594 -1.03773 0.58855 -1.04468 0.59202 -1.05162 C 0.59445 -1.06134 0.59896 -1.07084 0.6033 -1.0794 C 0.60383 -1.0838 0.60383 -1.0882 0.60487 -1.09236 C 0.60903 -1.10926 0.60817 -1.08912 0.60817 -1.10533 " pathEditMode="relative" ptsTypes="fffffffffffffffffffffffffffffffffffffffffffffffffA">
                                      <p:cBhvr>
                                        <p:cTn id="88" dur="3000" fill="hold"/>
                                        <p:tgtEl>
                                          <p:spTgt spid="21"/>
                                        </p:tgtEl>
                                        <p:attrNameLst>
                                          <p:attrName>ppt_x</p:attrName>
                                          <p:attrName>ppt_y</p:attrName>
                                        </p:attrNameLst>
                                      </p:cBhvr>
                                    </p:animMotion>
                                  </p:childTnLst>
                                </p:cTn>
                              </p:par>
                              <p:par>
                                <p:cTn id="89" presetID="0" presetClass="path" presetSubtype="0" accel="50000" decel="50000" fill="hold" grpId="0" nodeType="withEffect">
                                  <p:stCondLst>
                                    <p:cond delay="0"/>
                                  </p:stCondLst>
                                  <p:childTnLst>
                                    <p:animMotion origin="layout" path="M 8.05556E-6 2.96296E-6 C 0.00712 -0.00625 0.01233 -0.01319 0.01928 -0.01944 C 0.02935 -0.05185 0.02431 -0.09606 0.02258 -0.12685 C 0.02223 -0.13356 0.01667 -0.13796 0.01442 -0.14398 C 0.01164 -0.15139 0.01112 -0.15972 0.00973 -0.16782 C 0.00886 -0.17292 0.00244 -0.18843 8.05556E-6 -0.19352 C -0.00572 -0.23333 0.00053 -0.27801 0.01771 -0.31181 C 0.02049 -0.32731 0.02431 -0.32593 0.03542 -0.33125 C 0.04081 -0.3338 0.0441 -0.33819 0.05001 -0.33981 C 0.07605 -0.34676 0.08317 -0.3463 0.10799 -0.34838 C 0.12206 -0.35602 0.13542 -0.36412 0.15001 -0.36991 C 0.16181 -0.3794 0.17518 -0.38449 0.18716 -0.39352 C 0.19271 -0.39768 0.19167 -0.39838 0.19671 -0.4044 C 0.20886 -0.41875 0.2231 -0.43125 0.2323 -0.44954 C 0.23542 -0.45556 0.23733 -0.4625 0.24028 -0.46875 C 0.24254 -0.48125 0.2441 -0.48935 0.24515 -0.50324 C 0.24462 -0.54977 0.24462 -0.59653 0.24358 -0.64306 C 0.24289 -0.67616 0.23855 -0.70833 0.25157 -0.73773 C 0.25521 -0.75787 0.25001 -0.73403 0.25799 -0.75486 C 0.25903 -0.75741 0.25869 -0.76088 0.25973 -0.76343 C 0.2639 -0.77454 0.26633 -0.77662 0.27258 -0.78495 C 0.27553 -0.79722 0.27188 -0.78634 0.28056 -0.79792 C 0.28247 -0.80046 0.28351 -0.80393 0.28542 -0.80648 C 0.29515 -0.81944 0.30817 -0.82338 0.32101 -0.82593 C 0.33855 -0.84143 0.32136 -0.82778 0.37101 -0.83218 C 0.37605 -0.83264 0.38212 -0.83704 0.38716 -0.83866 C 0.39949 -0.84259 0.41164 -0.84444 0.42414 -0.84722 C 0.43664 -0.85393 0.45105 -0.85556 0.46442 -0.8581 C 0.48699 -0.86782 0.51511 -0.86458 0.53716 -0.87731 C 0.55487 -0.8875 0.53386 -0.87616 0.54844 -0.88611 C 0.55365 -0.88958 0.56008 -0.89097 0.56442 -0.89676 C 0.57327 -0.90856 0.56442 -0.90347 0.5757 -0.90764 C 0.58421 -0.91875 0.59167 -0.93079 0.60001 -0.9419 C 0.60053 -0.94468 0.60053 -0.94792 0.60157 -0.95046 C 0.60331 -0.95509 0.60799 -0.96343 0.60799 -0.96343 C 0.60851 -0.9662 0.60869 -0.96944 0.60973 -0.97199 C 0.61146 -0.97662 0.61615 -0.98495 0.61615 -0.98495 C 0.61754 -1.00324 0.61442 -1.00995 0.6257 -1.01713 C 0.65799 -1.01435 0.64185 -1.01505 0.67414 -1.01505 " pathEditMode="relative" ptsTypes="ffffffffffffffffffffffffffffffffffffffA">
                                      <p:cBhvr>
                                        <p:cTn id="90" dur="3000" fill="hold"/>
                                        <p:tgtEl>
                                          <p:spTgt spid="50"/>
                                        </p:tgtEl>
                                        <p:attrNameLst>
                                          <p:attrName>ppt_x</p:attrName>
                                          <p:attrName>ppt_y</p:attrName>
                                        </p:attrNameLst>
                                      </p:cBhvr>
                                    </p:animMotion>
                                  </p:childTnLst>
                                </p:cTn>
                              </p:par>
                              <p:par>
                                <p:cTn id="91" presetID="0" presetClass="path" presetSubtype="0" accel="50000" decel="50000" fill="hold" grpId="0" nodeType="withEffect">
                                  <p:stCondLst>
                                    <p:cond delay="0"/>
                                  </p:stCondLst>
                                  <p:childTnLst>
                                    <p:animMotion origin="layout" path="M -4.16667E-6 -3.7037E-7 C -0.00052 -0.01574 0.00035 -0.03194 -0.00156 -0.04745 C -0.00295 -0.05787 -0.01042 -0.0699 -0.01458 -0.07963 C -0.01667 -0.08449 -0.01736 -0.09004 -0.01944 -0.09467 C -0.0283 -0.11435 -0.03889 -0.13356 -0.04844 -0.15277 C -0.04948 -0.15856 -0.05052 -0.16412 -0.05156 -0.1699 C -0.05295 -0.17754 -0.05816 -0.19143 -0.05816 -0.19143 C -0.05972 -0.21065 -0.06441 -0.22847 -0.06771 -0.24745 C -0.06927 -0.2662 -0.07135 -0.28472 -0.07413 -0.30324 C -0.07361 -0.31481 -0.07483 -0.32662 -0.07257 -0.33773 C -0.06805 -0.35949 -0.05851 -0.36227 -0.04687 -0.37199 C -0.0184 -0.3956 0.01684 -0.40254 0.05 -0.40648 C 0.05972 -0.41065 0.06875 -0.41319 0.07899 -0.41504 C 0.08993 -0.42106 0.10122 -0.42361 0.11285 -0.42592 C 0.11892 -0.42893 0.12431 -0.43426 0.13056 -0.43657 C 0.13733 -0.43912 0.14462 -0.43935 0.15156 -0.44097 C 0.15365 -0.44143 0.1559 -0.44236 0.15799 -0.44305 C 0.16372 -0.44514 0.16858 -0.4493 0.17413 -0.45162 C 0.18872 -0.46481 0.2 -0.48148 0.21129 -0.49907 C 0.21771 -0.50902 0.21476 -0.50115 0.21927 -0.5118 C 0.22379 -0.52245 0.2257 -0.53402 0.23056 -0.54421 C 0.23333 -0.55764 0.2382 -0.56898 0.24028 -0.58287 C 0.24063 -0.60671 0.23472 -0.72106 0.25313 -0.75926 C 0.25642 -0.7794 0.26493 -0.79213 0.27587 -0.80648 C 0.28229 -0.81481 0.28733 -0.82546 0.29514 -0.8324 C 0.30017 -0.8368 0.30851 -0.83889 0.31441 -0.84097 C 0.32986 -0.85416 0.33507 -0.84676 0.35972 -0.84514 C 0.37604 -0.83657 0.35868 -0.84467 0.38386 -0.83865 C 0.39011 -0.83727 0.39531 -0.83148 0.40156 -0.83009 C 0.41267 -0.82777 0.42413 -0.82731 0.43542 -0.82592 C 0.44566 -0.82477 0.46615 -0.82152 0.46615 -0.82152 C 0.46945 -0.82014 0.47274 -0.81921 0.47587 -0.81736 C 0.47761 -0.81643 0.47882 -0.81389 0.48056 -0.81296 C 0.4941 -0.80602 0.5099 -0.80486 0.52413 -0.80231 C 0.55851 -0.77129 0.61198 -0.78495 0.6467 -0.78495 " pathEditMode="relative" ptsTypes="ffffffffffffffffffffffffffffffffffA">
                                      <p:cBhvr>
                                        <p:cTn id="92" dur="3000" fill="hold"/>
                                        <p:tgtEl>
                                          <p:spTgt spid="29"/>
                                        </p:tgtEl>
                                        <p:attrNameLst>
                                          <p:attrName>ppt_x</p:attrName>
                                          <p:attrName>ppt_y</p:attrName>
                                        </p:attrNameLst>
                                      </p:cBhvr>
                                    </p:animMotion>
                                  </p:childTnLst>
                                </p:cTn>
                              </p:par>
                              <p:par>
                                <p:cTn id="93" presetID="0" presetClass="path" presetSubtype="0" accel="50000" decel="50000" fill="hold" grpId="0" nodeType="withEffect">
                                  <p:stCondLst>
                                    <p:cond delay="0"/>
                                  </p:stCondLst>
                                  <p:childTnLst>
                                    <p:animMotion origin="layout" path="M -2.22222E-6 -4.81481E-6 C 0.00052 -0.00278 0.00035 -0.00602 0.00156 -0.00856 C 0.00261 -0.01065 0.00486 -0.01134 0.00643 -0.01296 C 0.02031 -0.02731 0.03264 -0.0412 0.05 -0.04745 C 0.0566 -0.05324 0.06354 -0.06134 0.07101 -0.06458 C 0.08455 -0.07824 0.09931 -0.09167 0.11129 -0.10764 C 0.11476 -0.11227 0.11754 -0.11805 0.12101 -0.12268 C 0.125 -0.13958 0.12483 -0.1537 0.11615 -0.16782 C 0.11476 -0.17014 0.1125 -0.17176 0.11129 -0.1743 C 0.10868 -0.17963 0.10747 -0.18611 0.10486 -0.19143 C 0.10382 -0.19352 0.10261 -0.19583 0.10156 -0.19792 C 0.10209 -0.22083 0.10122 -0.24398 0.10313 -0.26667 C 0.10382 -0.275 0.11545 -0.2831 0.11927 -0.28819 C 0.13715 -0.31204 0.15972 -0.33032 0.17413 -0.35926 C 0.17778 -0.3794 0.17257 -0.35555 0.18056 -0.37639 C 0.18472 -0.38704 0.18611 -0.4 0.19028 -0.41088 C 0.18941 -0.43866 0.1934 -0.47129 0.17743 -0.49259 C 0.175 -0.50486 0.1691 -0.51528 0.15972 -0.51829 C 0.15174 -0.52546 0.14323 -0.52986 0.13386 -0.53333 C 0.12379 -0.54236 0.11129 -0.54699 0.1 -0.55278 C 0.09115 -0.55717 0.08889 -0.56296 0.07899 -0.56551 C 0.06389 -0.57592 0.04879 -0.58079 0.03229 -0.58495 C 0.03004 -0.58634 0.02795 -0.58842 0.0257 -0.58935 C 0.02309 -0.59051 0.02014 -0.59004 0.01771 -0.59143 C 0.01528 -0.59282 0.01372 -0.59653 0.01129 -0.59792 C 0.00868 -0.5993 0.00573 -0.59907 0.00313 -0.6 C -0.00312 -0.60208 -0.00833 -0.60648 -0.01458 -0.60856 C -0.0217 -0.61574 -0.02864 -0.61829 -0.03559 -0.62592 C -0.04427 -0.63542 -0.05243 -0.64676 -0.06128 -0.65602 C -0.06441 -0.65926 -0.06805 -0.66111 -0.07101 -0.66458 C -0.07812 -0.67292 -0.08177 -0.68472 -0.08715 -0.69467 C -0.09687 -0.71273 -0.08785 -0.69028 -0.09514 -0.70764 C -0.09826 -0.71504 -0.09965 -0.72222 -0.1033 -0.72917 C -0.10486 -0.73727 -0.10781 -0.74259 -0.10972 -0.75046 C -0.11128 -0.76782 -0.11476 -0.78495 -0.11771 -0.80208 C -0.11892 -0.80926 -0.12587 -0.82153 -0.12587 -0.82153 C -0.12639 -0.83588 -0.12552 -0.85046 -0.12743 -0.86458 C -0.12778 -0.86713 -0.1309 -0.86713 -0.13229 -0.86875 C -0.14392 -0.88194 -0.15434 -0.89074 -0.16944 -0.89467 C -0.17535 -0.89977 -0.18038 -0.90301 -0.18715 -0.90532 C -0.19948 -0.91643 -0.19271 -0.93264 -0.20156 -0.94421 C -0.20347 -0.94676 -0.20625 -0.94792 -0.20816 -0.95046 C -0.21007 -0.95301 -0.21094 -0.95694 -0.21302 -0.95926 C -0.21476 -0.96134 -0.21736 -0.9618 -0.21944 -0.96342 C -0.22951 -0.97176 -0.23837 -0.98009 -0.25 -0.98495 C -0.26163 -0.99514 -0.2559 -0.99213 -0.26614 -0.99583 C -0.27413 -1.00972 -0.2691 -1.00185 -0.28229 -1.01944 C -0.28541 -1.02338 -0.29479 -1.04606 -0.29687 -1.05162 C -0.30104 -1.06273 -0.30278 -1.07569 -0.30816 -1.08611 C -0.31076 -1.11551 -0.3118 -1.1125 -0.30816 -1.15046 C -0.30712 -1.1618 -0.3 -1.16713 -0.3 -1.17847 " pathEditMode="relative" ptsTypes="ffffffffffffffffffffffffffffffffffffffffffffffffffA">
                                      <p:cBhvr>
                                        <p:cTn id="94" dur="3000" fill="hold"/>
                                        <p:tgtEl>
                                          <p:spTgt spid="47"/>
                                        </p:tgtEl>
                                        <p:attrNameLst>
                                          <p:attrName>ppt_x</p:attrName>
                                          <p:attrName>ppt_y</p:attrName>
                                        </p:attrNameLst>
                                      </p:cBhvr>
                                    </p:animMotion>
                                  </p:childTnLst>
                                </p:cTn>
                              </p:par>
                              <p:par>
                                <p:cTn id="95" presetID="0" presetClass="path" presetSubtype="0" accel="50000" decel="50000" fill="hold" grpId="0" nodeType="withEffect">
                                  <p:stCondLst>
                                    <p:cond delay="0"/>
                                  </p:stCondLst>
                                  <p:childTnLst>
                                    <p:animMotion origin="layout" path="M -0.05573 0.02199 C -0.05816 0.01319 -0.06042 0.00509 -0.06215 -0.00394 C -0.06424 -0.02986 -0.06267 -0.0169 -0.06701 -0.04259 C -0.0691 -0.05509 -0.07326 -0.05648 -0.0783 -0.0662 C -0.08455 -0.07847 -0.0901 -0.08958 -0.09757 -0.1007 C -0.10851 -0.11736 -0.09601 -0.1007 -0.10729 -0.11991 C -0.11823 -0.13866 -0.12708 -0.15301 -0.13628 -0.17384 C -0.13524 -0.19236 -0.13507 -0.21111 -0.13316 -0.22963 C -0.13281 -0.23287 -0.13125 -0.23542 -0.12986 -0.2382 C -0.1191 -0.25972 -0.11007 -0.26343 -0.09115 -0.26829 C -0.06806 -0.26759 -0.04479 -0.26875 -0.0217 -0.2662 C -0.01806 -0.26574 -0.01545 -0.26134 -0.01215 -0.25972 C -0.00521 -0.25625 0.00156 -0.25255 0.00885 -0.25116 C 0.01858 -0.24931 0.0283 -0.24745 0.03785 -0.24468 C 0.05017 -0.24537 0.06267 -0.24514 0.075 -0.24699 C 0.08767 -0.24884 0.09566 -0.26759 0.10087 -0.28125 C 0.10104 -0.28333 0.1026 -0.30463 0.10399 -0.30926 C 0.10573 -0.31528 0.10833 -0.3206 0.11042 -0.32639 C 0.11146 -0.32917 0.11372 -0.33495 0.11372 -0.33472 C 0.1158 -0.34653 0.12049 -0.35625 0.12344 -0.36736 C 0.12257 -0.41736 0.13003 -0.47685 0.10556 -0.51991 C 0.1 -0.54306 0.10347 -0.53472 0.09427 -0.55232 C 0.09271 -0.55532 0.08958 -0.56088 0.08958 -0.56065 C 0.08628 -0.57315 0.09028 -0.56204 0.08142 -0.57384 C 0.07396 -0.5838 0.07639 -0.5882 0.06684 -0.59745 C 0.0658 -0.60023 0.06545 -0.6037 0.06372 -0.60602 C 0.06198 -0.60833 0.0592 -0.60857 0.05729 -0.61042 C 0.04705 -0.62037 0.05764 -0.61458 0.04757 -0.61898 C 0.03889 -0.62755 0.02917 -0.63912 0.01858 -0.64259 C 0.00365 -0.65486 0.01042 -0.65139 -0.00087 -0.65556 C -0.01354 -0.67245 -0.03021 -0.6838 -0.04444 -0.69861 C -0.06892 -0.72407 -0.0941 -0.74815 -0.11858 -0.77384 C -0.13715 -0.79329 -0.14444 -0.81482 -0.16042 -0.83611 C -0.16354 -0.84028 -0.16441 -0.84653 -0.16701 -0.85116 C -0.16927 -0.85532 -0.1724 -0.85833 -0.175 -0.86204 C -0.17934 -0.87616 -0.18455 -0.89213 -0.19115 -0.90486 C -0.19913 -0.93796 -0.20052 -0.97199 -0.21528 -1.00162 C -0.21441 -1.03727 -0.21892 -1.05671 -0.20885 -1.08357 C -0.2059 -1.09954 -0.20122 -1.12292 -0.19444 -1.13727 C -0.19045 -1.18958 -0.19115 -1.16597 -0.19115 -1.2081 " pathEditMode="relative" rAng="0" ptsTypes="fffffffffffffffffffffffffffffffffffffffA">
                                      <p:cBhvr>
                                        <p:cTn id="96" dur="3000" fill="hold"/>
                                        <p:tgtEl>
                                          <p:spTgt spid="41"/>
                                        </p:tgtEl>
                                        <p:attrNameLst>
                                          <p:attrName>ppt_x</p:attrName>
                                          <p:attrName>ppt_y</p:attrName>
                                        </p:attrNameLst>
                                      </p:cBhvr>
                                      <p:rCtr x="1100" y="-61500"/>
                                    </p:animMotion>
                                  </p:childTnLst>
                                </p:cTn>
                              </p:par>
                              <p:par>
                                <p:cTn id="97" presetID="0" presetClass="path" presetSubtype="0" accel="50000" decel="50000" fill="hold" grpId="0" nodeType="withEffect">
                                  <p:stCondLst>
                                    <p:cond delay="0"/>
                                  </p:stCondLst>
                                  <p:childTnLst>
                                    <p:animMotion origin="layout" path="M 4.16667E-6 -4.44444E-6 C 0.00538 -0.00717 0.01198 -0.01296 0.01614 -0.02152 C 0.01927 -0.028 0.02257 -0.03449 0.02569 -0.04097 C 0.02673 -0.04305 0.02899 -0.04745 0.02899 -0.04722 C 0.0309 -0.05532 0.03368 -0.06203 0.03715 -0.06898 C 0.06076 -0.16342 0.03871 -0.26828 0.04184 -0.36782 C 0.04236 -0.38217 0.05677 -0.39722 0.06284 -0.40648 C 0.07691 -0.42824 0.08663 -0.45463 0.0967 -0.47963 C 0.10677 -0.50463 0.10416 -0.49861 0.11128 -0.52685 C 0.11267 -0.5324 0.11441 -0.54421 0.11441 -0.54398 C 0.11701 -0.58009 0.12621 -0.625 0.11128 -0.65601 C 0.1085 -0.675 0.10034 -0.68333 0.09027 -0.69675 C 0.0868 -0.70138 0.08454 -0.7081 0.08055 -0.7118 C 0.07725 -0.71504 0.07291 -0.71574 0.06927 -0.71828 C 0.05937 -0.72546 0.05694 -0.73055 0.04843 -0.74189 C 0.03941 -0.75393 0.02569 -0.76157 0.01614 -0.7743 C -0.00487 -0.80231 -0.01129 -0.84305 -0.02431 -0.87754 C -0.02882 -0.88981 -0.02969 -0.90254 -0.03559 -0.91412 C -0.03802 -0.92407 -0.03993 -0.93425 -0.04202 -0.94421 C -0.04532 -0.97986 -0.05452 -1.025 -0.03872 -1.05601 C -0.0382 -1.05949 -0.0382 -1.06319 -0.03716 -1.06666 C -0.03646 -1.06921 -0.03455 -1.0706 -0.03386 -1.07314 C -0.02483 -1.10509 -0.03959 -1.06481 -0.029 -1.09259 C -0.02743 -1.10092 -0.02414 -1.10763 -0.02257 -1.11597 C -0.02188 -1.11967 -0.0224 -1.12338 -0.02101 -1.12685 C -0.00764 -1.1581 -0.01476 -1.13703 -0.0033 -1.15254 C -0.00139 -1.15532 -0.00035 -1.15879 0.00156 -1.16134 C 0.00972 -1.17222 0.01892 -1.18287 0.02569 -1.1956 C 0.0335 -1.21064 0.04132 -1.22523 0.04843 -1.24097 C 0.05034 -1.24537 0.05277 -1.24953 0.05486 -1.2537 C 0.0559 -1.25578 0.05798 -1.26018 0.05798 -1.25995 C 0.0585 -1.26319 0.05868 -1.2662 0.05972 -1.26898 C 0.06145 -1.27361 0.06614 -1.28171 0.06614 -1.28148 C 0.06666 -1.28449 0.06666 -1.28773 0.0677 -1.29027 C 0.06944 -1.2949 0.07413 -1.30324 0.07413 -1.303 C 0.07465 -1.30833 0.07465 -1.31342 0.07569 -1.31828 C 0.07725 -1.325 0.08055 -1.32754 0.08055 -1.33564 " pathEditMode="relative" rAng="0" ptsTypes="ffffffffffffffffffffffffffffffffffffA">
                                      <p:cBhvr>
                                        <p:cTn id="98" dur="3000" fill="hold"/>
                                        <p:tgtEl>
                                          <p:spTgt spid="52"/>
                                        </p:tgtEl>
                                        <p:attrNameLst>
                                          <p:attrName>ppt_x</p:attrName>
                                          <p:attrName>ppt_y</p:attrName>
                                        </p:attrNameLst>
                                      </p:cBhvr>
                                      <p:rCtr x="3600" y="-66800"/>
                                    </p:animMotion>
                                  </p:childTnLst>
                                </p:cTn>
                              </p:par>
                              <p:par>
                                <p:cTn id="99" presetID="0" presetClass="path" presetSubtype="0" accel="50000" decel="50000" fill="hold" grpId="0" nodeType="withEffect">
                                  <p:stCondLst>
                                    <p:cond delay="0"/>
                                  </p:stCondLst>
                                  <p:childTnLst>
                                    <p:animMotion origin="layout" path="M -1.94444E-6 -3.7037E-7 C -0.00833 -0.00764 -0.01753 -0.01527 -0.02569 -0.02361 C -0.03298 -0.03125 -0.03906 -0.04051 -0.0467 -0.04745 C -0.05677 -0.05671 -0.06944 -0.06481 -0.07899 -0.07523 C -0.09201 -0.08958 -0.10399 -0.1081 -0.11927 -0.11828 C -0.13403 -0.12824 -0.14566 -0.14282 -0.15955 -0.15486 C -0.16285 -0.15764 -0.16614 -0.16041 -0.16927 -0.16342 C -0.17309 -0.1669 -0.18055 -0.1743 -0.18055 -0.1743 C -0.18628 -0.18565 -0.19635 -0.19051 -0.20469 -0.19791 C -0.21493 -0.20717 -0.22396 -0.2199 -0.23385 -0.23009 C -0.2408 -0.23727 -0.24948 -0.24259 -0.25642 -0.24953 C -0.26632 -0.25949 -0.25955 -0.25578 -0.26771 -0.26666 C -0.2691 -0.26852 -0.27101 -0.26944 -0.27257 -0.27106 C -0.27639 -0.27523 -0.28038 -0.27916 -0.28385 -0.28402 C -0.30781 -0.31805 -0.28455 -0.2919 -0.30312 -0.3118 C -0.30816 -0.32546 -0.31267 -0.33912 -0.31771 -0.35277 C -0.31875 -0.35555 -0.31979 -0.35856 -0.32083 -0.36134 C -0.32187 -0.36412 -0.32413 -0.3699 -0.32413 -0.3699 C -0.32604 -0.38055 -0.32882 -0.38703 -0.33385 -0.39583 C -0.33594 -0.40764 -0.33785 -0.41921 -0.34184 -0.43009 C -0.34323 -0.44722 -0.34444 -0.46365 -0.34826 -0.47963 C -0.34739 -0.54236 -0.35972 -0.57801 -0.33871 -0.62152 C -0.33576 -0.63634 -0.32951 -0.64815 -0.32257 -0.66018 C -0.31875 -0.67453 -0.32378 -0.65833 -0.31597 -0.67315 C -0.31458 -0.67569 -0.31441 -0.6794 -0.31285 -0.68171 C -0.31111 -0.68449 -0.30833 -0.68565 -0.30642 -0.68819 C -0.30017 -0.69652 -0.29653 -0.70787 -0.29028 -0.7162 C -0.28802 -0.72824 -0.2842 -0.72801 -0.27899 -0.73773 C -0.27292 -0.74907 -0.26528 -0.7581 -0.25798 -0.76782 C -0.24757 -0.78171 -0.24635 -0.79398 -0.23055 -0.79815 C -0.20746 -0.81967 -0.19236 -0.85069 -0.17413 -0.87963 C -0.16667 -0.89143 -0.16389 -0.90277 -0.15469 -0.91203 C -0.1493 -0.92268 -0.14305 -0.93217 -0.13698 -0.9419 C -0.13246 -0.94907 -0.12934 -0.95787 -0.12569 -0.96574 C -0.11857 -0.98102 -0.12361 -0.96805 -0.11597 -0.98078 C -0.10694 -0.99583 -0.09948 -1.01319 -0.09028 -1.02801 C -0.08177 -1.04143 -0.07448 -1.05648 -0.06927 -1.07315 C -0.06875 -1.07824 -0.06892 -1.08333 -0.06771 -1.08819 C -0.06597 -1.09514 -0.06146 -1.10069 -0.05955 -1.10764 C -0.05104 -1.13912 -0.05955 -1.11944 -0.04826 -1.1419 C -0.04357 -1.15139 -0.04392 -1.16227 -0.04028 -1.17199 C -0.03819 -1.17777 -0.03507 -1.1831 -0.03385 -1.18935 C -0.03333 -1.19213 -0.03298 -1.19514 -0.03212 -1.19791 C -0.02326 -1.22407 -0.03021 -1.19699 -0.02569 -1.21504 C -0.02066 -1.23449 -0.01805 -1.25162 -1.94444E-6 -1.25162 " pathEditMode="relative" ptsTypes="ffffffffffffffffffffffffffffffffffffffffffffA">
                                      <p:cBhvr>
                                        <p:cTn id="100" dur="3000" fill="hold"/>
                                        <p:tgtEl>
                                          <p:spTgt spid="51"/>
                                        </p:tgtEl>
                                        <p:attrNameLst>
                                          <p:attrName>ppt_x</p:attrName>
                                          <p:attrName>ppt_y</p:attrName>
                                        </p:attrNameLst>
                                      </p:cBhvr>
                                    </p:animMotion>
                                  </p:childTnLst>
                                </p:cTn>
                              </p:par>
                              <p:par>
                                <p:cTn id="101" presetID="0" presetClass="path" presetSubtype="0" accel="50000" decel="50000" fill="hold" grpId="0" nodeType="withEffect">
                                  <p:stCondLst>
                                    <p:cond delay="0"/>
                                  </p:stCondLst>
                                  <p:childTnLst>
                                    <p:animMotion origin="layout" path="M -2.22222E-6 3.33333E-6 C -0.0052 -0.02176 0.0033 0.01551 -0.00329 -0.04306 C -0.00416 -0.05046 -0.01111 -0.05949 -0.01458 -0.06458 C -0.02309 -0.07732 -0.03072 -0.09213 -0.03871 -0.10532 C -0.04444 -0.11482 -0.0493 -0.1294 -0.05329 -0.13982 C -0.05434 -0.14259 -0.05642 -0.14838 -0.05642 -0.14838 C -0.05694 -0.15185 -0.05677 -0.15579 -0.05798 -0.15903 C -0.05954 -0.16366 -0.06458 -0.17199 -0.06458 -0.17199 C -0.0651 -0.17477 -0.06475 -0.17824 -0.06614 -0.18056 C -0.0677 -0.1831 -0.07065 -0.1831 -0.07256 -0.18495 C -0.07916 -0.1912 -0.08402 -0.19815 -0.09201 -0.20208 C -0.10677 -0.20949 -0.12048 -0.2206 -0.13541 -0.22801 C -0.14635 -0.23357 -0.15833 -0.23681 -0.1677 -0.24722 C -0.18454 -0.2662 -0.20138 -0.28403 -0.21927 -0.30116 C -0.22777 -0.30926 -0.2401 -0.31806 -0.2467 -0.32894 C -0.25625 -0.34468 -0.26406 -0.35579 -0.271 -0.37407 C -0.27361 -0.38102 -0.27899 -0.38519 -0.28229 -0.39144 C -0.28715 -0.40093 -0.29184 -0.41019 -0.2967 -0.41968 C -0.30208 -0.43032 -0.30572 -0.44213 -0.30972 -0.45394 C -0.31458 -0.46782 -0.31996 -0.48032 -0.32413 -0.49468 C -0.32708 -0.52431 -0.33854 -0.55116 -0.3467 -0.5787 C -0.34756 -0.58565 -0.34947 -0.59259 -0.35 -0.6 C -0.35329 -0.65347 -0.34756 -0.63009 -0.35329 -0.65162 C -0.35225 -0.71343 -0.3526 -0.75972 -0.3467 -0.81713 C -0.346 -0.82454 -0.34444 -0.82361 -0.34201 -0.83009 C -0.33611 -0.84583 -0.33072 -0.85764 -0.32256 -0.8713 C -0.31163 -0.88935 -0.30034 -0.91482 -0.28541 -0.92685 C -0.28281 -0.92894 -0.27986 -0.93056 -0.27743 -0.93333 C -0.24947 -0.96505 -0.2776 -0.93912 -0.25486 -0.95926 C -0.24687 -0.97338 -0.23628 -0.98148 -0.22586 -0.99144 C -0.21024 -1.00671 -0.19774 -1.02708 -0.18055 -1.03866 C -0.16788 -1.05625 -0.15208 -1.06945 -0.13871 -1.08611 C -0.11718 -1.11296 -0.10138 -1.14468 -0.08055 -1.17199 C -0.07812 -1.17523 -0.075 -1.17755 -0.07256 -1.18056 C -0.06701 -1.1875 -0.0618 -1.19491 -0.05642 -1.20208 C -0.0526 -1.20718 -0.05017 -1.21389 -0.0467 -1.21945 C -0.02239 -1.25787 0.00591 -1.30394 0.04028 -1.32685 " pathEditMode="relative" ptsTypes="ffffffffffffffffffffffffffffffffffffA">
                                      <p:cBhvr>
                                        <p:cTn id="102" dur="3000" fill="hold"/>
                                        <p:tgtEl>
                                          <p:spTgt spid="43"/>
                                        </p:tgtEl>
                                        <p:attrNameLst>
                                          <p:attrName>ppt_x</p:attrName>
                                          <p:attrName>ppt_y</p:attrName>
                                        </p:attrNameLst>
                                      </p:cBhvr>
                                    </p:animMotion>
                                  </p:childTnLst>
                                </p:cTn>
                              </p:par>
                              <p:par>
                                <p:cTn id="103" presetID="0" presetClass="path" presetSubtype="0" accel="50000" decel="50000" fill="hold" grpId="0" nodeType="withEffect">
                                  <p:stCondLst>
                                    <p:cond delay="0"/>
                                  </p:stCondLst>
                                  <p:childTnLst>
                                    <p:animMotion origin="layout" path="M -0.07517 -0.00903 C -0.0842 -0.02477 -0.0934 -0.03866 -0.10434 -0.05186 C -0.11597 -0.06598 -0.12118 -0.07477 -0.1349 -0.08426 C -0.14583 -0.10348 -0.13316 -0.08519 -0.14618 -0.09491 C -0.14809 -0.09653 -0.14931 -0.09954 -0.15104 -0.10139 C -0.15885 -0.10949 -0.16545 -0.11389 -0.17517 -0.11644 C -0.18646 -0.12385 -0.19514 -0.13311 -0.20747 -0.13588 C -0.22569 -0.15139 -0.2474 -0.1625 -0.26719 -0.17454 C -0.27222 -0.17755 -0.27656 -0.18264 -0.28177 -0.18519 C -0.2908 -0.18982 -0.28924 -0.18473 -0.29792 -0.19167 C -0.31319 -0.20394 -0.32691 -0.21898 -0.34132 -0.23264 C -0.34479 -0.23588 -0.34913 -0.23773 -0.3526 -0.24121 C -0.36267 -0.25093 -0.35174 -0.24584 -0.36389 -0.24977 C -0.37118 -0.25926 -0.38125 -0.26806 -0.39132 -0.2713 C -0.40208 -0.28311 -0.43438 -0.31389 -0.44306 -0.3294 C -0.45174 -0.34514 -0.45764 -0.35533 -0.46389 -0.37246 C -0.46823 -0.38403 -0.47569 -0.39306 -0.48004 -0.40463 C -0.48819 -0.42616 -0.49358 -0.44931 -0.50104 -0.4713 C -0.50625 -0.48635 -0.51146 -0.50116 -0.51563 -0.51644 C -0.51892 -0.55695 -0.52014 -0.55949 -0.51563 -0.61551 C -0.5151 -0.62176 -0.50573 -0.63426 -0.50434 -0.63681 C -0.49792 -0.64861 -0.49479 -0.66181 -0.48819 -0.67338 C -0.48767 -0.67639 -0.48802 -0.67963 -0.48663 -0.68218 C -0.48507 -0.68519 -0.48194 -0.68588 -0.48004 -0.68843 C -0.47917 -0.68959 -0.47309 -0.70093 -0.47205 -0.70348 C -0.47083 -0.70625 -0.46979 -0.70926 -0.46875 -0.71227 C -0.46806 -0.71436 -0.46788 -0.71667 -0.46719 -0.71852 C -0.46076 -0.73542 -0.46701 -0.71297 -0.46076 -0.7338 C -0.4566 -0.74769 -0.45399 -0.76204 -0.44792 -0.77454 C -0.44358 -0.79607 -0.4316 -0.8088 -0.42205 -0.82616 C -0.41649 -0.83635 -0.41354 -0.85093 -0.40747 -0.86065 C -0.40573 -0.86343 -0.40278 -0.86436 -0.40104 -0.86713 C -0.3967 -0.87361 -0.39444 -0.88218 -0.38976 -0.88843 C -0.38646 -0.89283 -0.38004 -0.90139 -0.38004 -0.90116 C -0.37379 -0.91852 -0.36406 -0.9294 -0.3559 -0.94445 C -0.35069 -0.95394 -0.35052 -0.95834 -0.34306 -0.96598 C -0.33698 -0.98195 -0.32656 -0.99653 -0.31719 -1.00903 C -0.30642 -1.02315 -0.29688 -1.04098 -0.2849 -1.05394 C -0.27639 -1.06343 -0.26736 -1.07223 -0.2592 -1.08218 C -0.25573 -1.08611 -0.25313 -1.09121 -0.24948 -1.09491 C -0.24444 -1.09977 -0.2375 -1.10625 -0.23333 -1.11204 C -0.22448 -1.12385 -0.21632 -1.13704 -0.20747 -1.14885 C -0.19479 -1.16574 -0.18108 -1.18056 -0.17049 -1.20047 C -0.16684 -1.20718 -0.1592 -1.21551 -0.1592 -1.22408 " pathEditMode="relative" rAng="0" ptsTypes="fffffffffffffffffffffffffffffffffffffffffffA">
                                      <p:cBhvr>
                                        <p:cTn id="104" dur="3000" fill="hold"/>
                                        <p:tgtEl>
                                          <p:spTgt spid="25"/>
                                        </p:tgtEl>
                                        <p:attrNameLst>
                                          <p:attrName>ppt_x</p:attrName>
                                          <p:attrName>ppt_y</p:attrName>
                                        </p:attrNameLst>
                                      </p:cBhvr>
                                      <p:rCtr x="-22300" y="-60800"/>
                                    </p:animMotion>
                                  </p:childTnLst>
                                </p:cTn>
                              </p:par>
                            </p:childTnLst>
                          </p:cTn>
                        </p:par>
                        <p:par>
                          <p:cTn id="105" fill="hold">
                            <p:stCondLst>
                              <p:cond delay="12000"/>
                            </p:stCondLst>
                            <p:childTnLst>
                              <p:par>
                                <p:cTn id="106" presetID="7" presetClass="entr" presetSubtype="4" fill="hold" grpId="0" nodeType="after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additive="base">
                                        <p:cTn id="108" dur="2000" fill="hold"/>
                                        <p:tgtEl>
                                          <p:spTgt spid="28"/>
                                        </p:tgtEl>
                                        <p:attrNameLst>
                                          <p:attrName>ppt_x</p:attrName>
                                        </p:attrNameLst>
                                      </p:cBhvr>
                                      <p:tavLst>
                                        <p:tav tm="0">
                                          <p:val>
                                            <p:strVal val="#ppt_x"/>
                                          </p:val>
                                        </p:tav>
                                        <p:tav tm="100000">
                                          <p:val>
                                            <p:strVal val="#ppt_x"/>
                                          </p:val>
                                        </p:tav>
                                      </p:tavLst>
                                    </p:anim>
                                    <p:anim calcmode="lin" valueType="num">
                                      <p:cBhvr additive="base">
                                        <p:cTn id="109" dur="2000" fill="hold"/>
                                        <p:tgtEl>
                                          <p:spTgt spid="28"/>
                                        </p:tgtEl>
                                        <p:attrNameLst>
                                          <p:attrName>ppt_y</p:attrName>
                                        </p:attrNameLst>
                                      </p:cBhvr>
                                      <p:tavLst>
                                        <p:tav tm="0">
                                          <p:val>
                                            <p:strVal val="1+#ppt_h/2"/>
                                          </p:val>
                                        </p:tav>
                                        <p:tav tm="100000">
                                          <p:val>
                                            <p:strVal val="#ppt_y"/>
                                          </p:val>
                                        </p:tav>
                                      </p:tavLst>
                                    </p:anim>
                                  </p:childTnLst>
                                </p:cTn>
                              </p:par>
                            </p:childTnLst>
                          </p:cTn>
                        </p:par>
                        <p:par>
                          <p:cTn id="110" fill="hold">
                            <p:stCondLst>
                              <p:cond delay="14000"/>
                            </p:stCondLst>
                            <p:childTnLst>
                              <p:par>
                                <p:cTn id="111" presetID="0" presetClass="path" presetSubtype="0" accel="50000" decel="50000" fill="hold" nodeType="afterEffect">
                                  <p:stCondLst>
                                    <p:cond delay="0"/>
                                  </p:stCondLst>
                                  <p:childTnLst>
                                    <p:animMotion origin="layout" path="M 0.08264 -0.01065 C 0.09236 -0.01921 0.09913 -0.02083 0.11007 -0.02569 C 0.13021 -0.05254 0.15451 -0.07199 0.17448 -0.09861 C 0.1816 -0.1081 0.18767 -0.12014 0.19549 -0.12893 C 0.19757 -0.13125 0.2 -0.13264 0.20191 -0.13518 C 0.20868 -0.14421 0.20833 -0.14699 0.21806 -0.15023 C 0.22951 -0.15949 0.24063 -0.1662 0.25191 -0.17616 C 0.25573 -0.17963 0.25747 -0.18634 0.26163 -0.18912 C 0.26372 -0.19051 0.26597 -0.1919 0.26806 -0.19328 C 0.27726 -0.20555 0.28628 -0.21759 0.29549 -0.22986 C 0.30243 -0.23912 0.30781 -0.25069 0.31476 -0.25995 C 0.31667 -0.2625 0.31944 -0.26389 0.32135 -0.26643 C 0.32326 -0.26898 0.32396 -0.27268 0.32604 -0.275 C 0.32795 -0.27708 0.33056 -0.27754 0.33264 -0.2794 C 0.33767 -0.28403 0.34271 -0.28866 0.34705 -0.29444 C 0.35347 -0.30301 0.36632 -0.31852 0.37448 -0.32245 C 0.38073 -0.33356 0.38594 -0.33403 0.39392 -0.34166 C 0.39931 -0.34676 0.40521 -0.35301 0.41007 -0.35903 C 0.42361 -0.37523 0.43594 -0.39352 0.44878 -0.41065 C 0.45556 -0.41967 0.46024 -0.42801 0.46962 -0.43194 C 0.47309 -0.43657 0.47552 -0.44282 0.47934 -0.44722 C 0.48108 -0.4493 0.48368 -0.44977 0.48576 -0.45139 C 0.49184 -0.45602 0.49549 -0.46227 0.50191 -0.46643 C 0.50521 -0.47083 0.50833 -0.475 0.51163 -0.4794 C 0.51337 -0.48171 0.51597 -0.48194 0.51806 -0.48356 C 0.52344 -0.48773 0.52986 -0.49514 0.5342 -0.50092 C 0.54288 -0.5125 0.55017 -0.52569 0.56163 -0.5331 C 0.56892 -0.54583 0.57986 -0.55278 0.58906 -0.56319 C 0.59965 -0.57546 0.61563 -0.59398 0.62778 -0.60185 C 0.63819 -0.61597 0.6467 -0.62754 0.66007 -0.63634 C 0.6658 -0.64444 0.67309 -0.6544 0.6809 -0.65787 C 0.68802 -0.66458 0.69688 -0.67153 0.70347 -0.6794 C 0.71632 -0.69491 0.70799 -0.69074 0.71962 -0.69444 C 0.72483 -0.70347 0.73229 -0.70995 0.74063 -0.71389 C 0.74219 -0.71597 0.74358 -0.71852 0.74549 -0.72014 C 0.7474 -0.72199 0.75 -0.72245 0.75191 -0.72453 C 0.75972 -0.73287 0.76441 -0.74097 0.77292 -0.74815 C 0.78351 -0.76666 0.77153 -0.74953 0.7842 -0.75903 C 0.78611 -0.76041 0.78733 -0.76342 0.78906 -0.76528 C 0.79271 -0.76921 0.79601 -0.77106 0.80035 -0.77407 C 0.80694 -0.78588 0.80885 -0.78287 0.81649 -0.7912 C 0.8316 -0.80764 0.81962 -0.80208 0.83264 -0.80625 C 0.84514 -0.82916 0.83038 -0.80578 0.84219 -0.8169 C 0.84479 -0.81921 0.84635 -0.82291 0.84878 -0.82569 C 0.85642 -0.83449 0.86701 -0.8456 0.87604 -0.85139 C 0.88733 -0.86643 0.88125 -0.86296 0.89219 -0.86643 C 0.89861 -0.875 0.90469 -0.87986 0.91319 -0.88356 C 0.91823 -0.89028 0.92396 -0.89491 0.92934 -0.90092 C 0.93663 -0.90903 0.94358 -0.91782 0.95035 -0.92662 C 0.95347 -0.93055 0.95833 -0.93148 0.96163 -0.93518 C 0.96719 -0.9412 0.97205 -0.94907 0.97778 -0.95463 C 0.97969 -0.95648 0.98229 -0.95717 0.9842 -0.95903 C 0.99497 -0.96921 1.00347 -0.98703 1.01649 -0.9912 C 1.02465 -1.00208 1.03767 -1.01991 1.04878 -1.02338 C 1.0599 -1.03842 1.05399 -1.03495 1.06476 -1.03842 C 1.06806 -1.04282 1.07014 -1.04953 1.07448 -1.05139 C 1.08247 -1.05486 1.08976 -1.06088 1.09705 -1.06643 C 1.10313 -1.07106 1.10677 -1.07731 1.11319 -1.08125 C 1.12483 -1.09699 1.12622 -1.09444 1.13906 -1.10741 C 1.14688 -1.11504 1.15313 -1.12222 1.16163 -1.12893 C 1.16719 -1.1331 1.16997 -1.13889 1.17604 -1.14143 C 1.19375 -1.16528 1.16719 -1.13125 1.18733 -1.15231 C 1.1908 -1.15625 1.19375 -1.16088 1.19705 -1.16528 C 1.19878 -1.16759 1.20156 -1.16782 1.20347 -1.16967 C 1.20538 -1.17153 1.2066 -1.1743 1.20833 -1.17616 C 1.2158 -1.18403 1.22413 -1.19074 1.2309 -1.19977 " pathEditMode="relative" rAng="0" ptsTypes="fffffffffffffffffffffffffffffffffffffffffffffffffffffffffffffffffA">
                                      <p:cBhvr>
                                        <p:cTn id="112" dur="2000" fill="hold"/>
                                        <p:tgtEl>
                                          <p:spTgt spid="1029"/>
                                        </p:tgtEl>
                                        <p:attrNameLst>
                                          <p:attrName>ppt_x</p:attrName>
                                          <p:attrName>ppt_y</p:attrName>
                                        </p:attrNameLst>
                                      </p:cBhvr>
                                      <p:rCtr x="57400" y="-59500"/>
                                    </p:animMotion>
                                  </p:childTnLst>
                                </p:cTn>
                              </p:par>
                            </p:childTnLst>
                          </p:cTn>
                        </p:par>
                        <p:par>
                          <p:cTn id="113" fill="hold">
                            <p:stCondLst>
                              <p:cond delay="16000"/>
                            </p:stCondLst>
                            <p:childTnLst>
                              <p:par>
                                <p:cTn id="114" presetID="14" presetClass="emph" presetSubtype="0" fill="hold" grpId="1" nodeType="afterEffect">
                                  <p:stCondLst>
                                    <p:cond delay="0"/>
                                  </p:stCondLst>
                                  <p:childTnLst>
                                    <p:animClr clrSpc="rgb" dir="cw">
                                      <p:cBhvr override="childStyle">
                                        <p:cTn id="115" dur="1900" fill="hold">
                                          <p:stCondLst>
                                            <p:cond delay="100"/>
                                          </p:stCondLst>
                                        </p:cTn>
                                        <p:tgtEl>
                                          <p:spTgt spid="28"/>
                                        </p:tgtEl>
                                        <p:attrNameLst>
                                          <p:attrName>style.color</p:attrName>
                                        </p:attrNameLst>
                                      </p:cBhvr>
                                      <p:to>
                                        <a:srgbClr val="310092"/>
                                      </p:to>
                                    </p:animClr>
                                    <p:animClr clrSpc="rgb" dir="cw">
                                      <p:cBhvr>
                                        <p:cTn id="116" dur="1900" fill="hold">
                                          <p:stCondLst>
                                            <p:cond delay="100"/>
                                          </p:stCondLst>
                                        </p:cTn>
                                        <p:tgtEl>
                                          <p:spTgt spid="28"/>
                                        </p:tgtEl>
                                        <p:attrNameLst>
                                          <p:attrName>fillColor</p:attrName>
                                        </p:attrNameLst>
                                      </p:cBhvr>
                                      <p:to>
                                        <a:srgbClr val="310092"/>
                                      </p:to>
                                    </p:animClr>
                                    <p:set>
                                      <p:cBhvr>
                                        <p:cTn id="117" dur="1900" fill="hold">
                                          <p:stCondLst>
                                            <p:cond delay="100"/>
                                          </p:stCondLst>
                                        </p:cTn>
                                        <p:tgtEl>
                                          <p:spTgt spid="28"/>
                                        </p:tgtEl>
                                        <p:attrNameLst>
                                          <p:attrName>fill.type</p:attrName>
                                        </p:attrNameLst>
                                      </p:cBhvr>
                                      <p:to>
                                        <p:strVal val="solid"/>
                                      </p:to>
                                    </p:set>
                                    <p:set>
                                      <p:cBhvr>
                                        <p:cTn id="118" dur="1900" fill="hold">
                                          <p:stCondLst>
                                            <p:cond delay="100"/>
                                          </p:stCondLst>
                                        </p:cTn>
                                        <p:tgtEl>
                                          <p:spTgt spid="28"/>
                                        </p:tgtEl>
                                        <p:attrNameLst>
                                          <p:attrName>fill.on</p:attrName>
                                        </p:attrNameLst>
                                      </p:cBhvr>
                                      <p:to>
                                        <p:strVal val="true"/>
                                      </p:to>
                                    </p:set>
                                    <p:animScale>
                                      <p:cBhvr>
                                        <p:cTn id="119" dur="200" fill="hold">
                                          <p:stCondLst>
                                            <p:cond delay="0"/>
                                          </p:stCondLst>
                                        </p:cTn>
                                        <p:tgtEl>
                                          <p:spTgt spid="28"/>
                                        </p:tgtEl>
                                      </p:cBhvr>
                                      <p:from x="100000" y="100000"/>
                                      <p:to x="100000" y="5000"/>
                                    </p:animScale>
                                    <p:animScale>
                                      <p:cBhvr>
                                        <p:cTn id="120" dur="200" fill="hold">
                                          <p:stCondLst>
                                            <p:cond delay="200"/>
                                          </p:stCondLst>
                                        </p:cTn>
                                        <p:tgtEl>
                                          <p:spTgt spid="28"/>
                                        </p:tgtEl>
                                      </p:cBhvr>
                                      <p:from x="100000" y="5000"/>
                                      <p:to x="120000" y="150000"/>
                                    </p:animScale>
                                    <p:animScale>
                                      <p:cBhvr>
                                        <p:cTn id="121" dur="600" fill="hold">
                                          <p:stCondLst>
                                            <p:cond delay="1400"/>
                                          </p:stCondLst>
                                        </p:cTn>
                                        <p:tgtEl>
                                          <p:spTgt spid="28"/>
                                        </p:tgtEl>
                                      </p:cBhvr>
                                      <p:to x="120000" y="150000"/>
                                    </p:animScale>
                                  </p:childTnLst>
                                </p:cTn>
                              </p:par>
                            </p:childTnLst>
                          </p:cTn>
                        </p:par>
                        <p:par>
                          <p:cTn id="122" fill="hold">
                            <p:stCondLst>
                              <p:cond delay="18000"/>
                            </p:stCondLst>
                            <p:childTnLst>
                              <p:par>
                                <p:cTn id="123" presetID="16" presetClass="exit" presetSubtype="42" fill="hold" grpId="2" nodeType="afterEffect">
                                  <p:stCondLst>
                                    <p:cond delay="0"/>
                                  </p:stCondLst>
                                  <p:childTnLst>
                                    <p:animEffect transition="out" filter="barn(outHorizontal)">
                                      <p:cBhvr>
                                        <p:cTn id="124" dur="500"/>
                                        <p:tgtEl>
                                          <p:spTgt spid="28"/>
                                        </p:tgtEl>
                                      </p:cBhvr>
                                    </p:animEffect>
                                    <p:set>
                                      <p:cBhvr>
                                        <p:cTn id="125" dur="1" fill="hold">
                                          <p:stCondLst>
                                            <p:cond delay="499"/>
                                          </p:stCondLst>
                                        </p:cTn>
                                        <p:tgtEl>
                                          <p:spTgt spid="28"/>
                                        </p:tgtEl>
                                        <p:attrNameLst>
                                          <p:attrName>style.visibility</p:attrName>
                                        </p:attrNameLst>
                                      </p:cBhvr>
                                      <p:to>
                                        <p:strVal val="hidden"/>
                                      </p:to>
                                    </p:set>
                                  </p:childTnLst>
                                </p:cTn>
                              </p:par>
                              <p:par>
                                <p:cTn id="126" presetID="52" presetClass="entr" presetSubtype="0" fill="hold" nodeType="withEffect">
                                  <p:stCondLst>
                                    <p:cond delay="0"/>
                                  </p:stCondLst>
                                  <p:childTnLst>
                                    <p:set>
                                      <p:cBhvr>
                                        <p:cTn id="127" dur="1" fill="hold">
                                          <p:stCondLst>
                                            <p:cond delay="0"/>
                                          </p:stCondLst>
                                        </p:cTn>
                                        <p:tgtEl>
                                          <p:spTgt spid="1030"/>
                                        </p:tgtEl>
                                        <p:attrNameLst>
                                          <p:attrName>style.visibility</p:attrName>
                                        </p:attrNameLst>
                                      </p:cBhvr>
                                      <p:to>
                                        <p:strVal val="visible"/>
                                      </p:to>
                                    </p:set>
                                    <p:animScale>
                                      <p:cBhvr>
                                        <p:cTn id="128" dur="1000" decel="50000" fill="hold">
                                          <p:stCondLst>
                                            <p:cond delay="0"/>
                                          </p:stCondLst>
                                        </p:cTn>
                                        <p:tgtEl>
                                          <p:spTgt spid="10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9" dur="1000" decel="50000" fill="hold">
                                          <p:stCondLst>
                                            <p:cond delay="0"/>
                                          </p:stCondLst>
                                        </p:cTn>
                                        <p:tgtEl>
                                          <p:spTgt spid="1030"/>
                                        </p:tgtEl>
                                        <p:attrNameLst>
                                          <p:attrName>ppt_x</p:attrName>
                                          <p:attrName>ppt_y</p:attrName>
                                        </p:attrNameLst>
                                      </p:cBhvr>
                                    </p:animMotion>
                                    <p:animEffect transition="in" filter="fade">
                                      <p:cBhvr>
                                        <p:cTn id="130" dur="1000"/>
                                        <p:tgtEl>
                                          <p:spTgt spid="1030"/>
                                        </p:tgtEl>
                                      </p:cBhvr>
                                    </p:animEffect>
                                  </p:childTnLst>
                                </p:cTn>
                              </p:par>
                              <p:par>
                                <p:cTn id="131" presetID="23" presetClass="entr" presetSubtype="16" fill="hold" nodeType="withEffect">
                                  <p:stCondLst>
                                    <p:cond delay="0"/>
                                  </p:stCondLst>
                                  <p:childTnLst>
                                    <p:set>
                                      <p:cBhvr>
                                        <p:cTn id="132" dur="1" fill="hold">
                                          <p:stCondLst>
                                            <p:cond delay="0"/>
                                          </p:stCondLst>
                                        </p:cTn>
                                        <p:tgtEl>
                                          <p:spTgt spid="1031"/>
                                        </p:tgtEl>
                                        <p:attrNameLst>
                                          <p:attrName>style.visibility</p:attrName>
                                        </p:attrNameLst>
                                      </p:cBhvr>
                                      <p:to>
                                        <p:strVal val="visible"/>
                                      </p:to>
                                    </p:set>
                                    <p:anim calcmode="lin" valueType="num">
                                      <p:cBhvr>
                                        <p:cTn id="133" dur="500" fill="hold"/>
                                        <p:tgtEl>
                                          <p:spTgt spid="1031"/>
                                        </p:tgtEl>
                                        <p:attrNameLst>
                                          <p:attrName>ppt_w</p:attrName>
                                        </p:attrNameLst>
                                      </p:cBhvr>
                                      <p:tavLst>
                                        <p:tav tm="0">
                                          <p:val>
                                            <p:fltVal val="0"/>
                                          </p:val>
                                        </p:tav>
                                        <p:tav tm="100000">
                                          <p:val>
                                            <p:strVal val="#ppt_w"/>
                                          </p:val>
                                        </p:tav>
                                      </p:tavLst>
                                    </p:anim>
                                    <p:anim calcmode="lin" valueType="num">
                                      <p:cBhvr>
                                        <p:cTn id="134" dur="500" fill="hold"/>
                                        <p:tgtEl>
                                          <p:spTgt spid="10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028" grpId="0"/>
      <p:bldP spid="21" grpId="0" animBg="1"/>
      <p:bldP spid="25" grpId="0" animBg="1"/>
      <p:bldP spid="28" grpId="0" animBg="1"/>
      <p:bldP spid="28" grpId="1" animBg="1"/>
      <p:bldP spid="28" grpId="2" animBg="1"/>
      <p:bldP spid="29" grpId="0" animBg="1"/>
      <p:bldP spid="41" grpId="0" animBg="1"/>
      <p:bldP spid="43" grpId="0" animBg="1"/>
      <p:bldP spid="47" grpId="0" animBg="1"/>
      <p:bldP spid="50" grpId="0" animBg="1"/>
      <p:bldP spid="51" grpId="0" animBg="1"/>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6145" name="Rectangle 1"/>
          <p:cNvSpPr>
            <a:spLocks noChangeArrowheads="1"/>
          </p:cNvSpPr>
          <p:nvPr/>
        </p:nvSpPr>
        <p:spPr bwMode="auto">
          <a:xfrm>
            <a:off x="214282" y="214290"/>
            <a:ext cx="892971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50000"/>
              </a:lnSpc>
              <a:spcBef>
                <a:spcPct val="0"/>
              </a:spcBef>
              <a:spcAft>
                <a:spcPct val="0"/>
              </a:spcAft>
              <a:buClrTx/>
              <a:buSzTx/>
              <a:buFontTx/>
              <a:buNone/>
              <a:tabLst/>
            </a:pPr>
            <a:r>
              <a:rPr kumimoji="1" lang="zh-TW" sz="2000" b="1" i="0" u="none" strike="noStrike" cap="none" normalizeH="0" baseline="0" dirty="0" smtClean="0">
                <a:ln>
                  <a:noFill/>
                </a:ln>
                <a:effectLst/>
                <a:latin typeface="華康仿宋體W6" pitchFamily="49" charset="-120"/>
                <a:ea typeface="華康仿宋體W6" pitchFamily="49" charset="-120"/>
                <a:cs typeface="新細明體" pitchFamily="18" charset="-120"/>
              </a:rPr>
              <a:t>白天的真愛碼頭是活力的象徵，金黃色的陽光配上藍天白雲，可說是一幅有朝氣的風景畫，到了晚上，卻多了幾分靜謐的美感，是情侶最喜歡手牽手訴說綿綿情話的最佳場所，近年來，更是電影及偶像劇爭相取景的地方，打造出風光明媚的景色，成為明日之星的新寵兒呢</a:t>
            </a:r>
            <a:r>
              <a:rPr kumimoji="1" lang="zh-TW" sz="2000" b="1" i="0" u="none" strike="noStrike" cap="none" normalizeH="0" baseline="0" dirty="0" smtClean="0">
                <a:ln>
                  <a:noFill/>
                </a:ln>
                <a:effectLst/>
                <a:latin typeface="華康仿宋體W6" pitchFamily="49" charset="-120"/>
                <a:ea typeface="華康仿宋體W6" pitchFamily="49" charset="-120"/>
                <a:cs typeface="新細明體" pitchFamily="18" charset="-120"/>
              </a:rPr>
              <a:t>！</a:t>
            </a:r>
            <a:endParaRPr kumimoji="1" lang="zh-TW" sz="2000" b="1" i="0" u="none" strike="noStrike" cap="none" normalizeH="0" baseline="0" dirty="0" smtClean="0">
              <a:ln>
                <a:noFill/>
              </a:ln>
              <a:effectLst/>
              <a:latin typeface="華康仿宋體W6" pitchFamily="49" charset="-120"/>
              <a:ea typeface="華康仿宋體W6" pitchFamily="49" charset="-120"/>
            </a:endParaRPr>
          </a:p>
        </p:txBody>
      </p:sp>
      <p:pic>
        <p:nvPicPr>
          <p:cNvPr id="7" name="圖片 6" descr="IMG_0203.JPG"/>
          <p:cNvPicPr>
            <a:picLocks noChangeAspect="1"/>
          </p:cNvPicPr>
          <p:nvPr/>
        </p:nvPicPr>
        <p:blipFill>
          <a:blip r:embed="rId3" cstate="print"/>
          <a:stretch>
            <a:fillRect/>
          </a:stretch>
        </p:blipFill>
        <p:spPr>
          <a:xfrm>
            <a:off x="3214678" y="3110612"/>
            <a:ext cx="2832161" cy="2124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圖片 7" descr="IMG_0195.JPG"/>
          <p:cNvPicPr>
            <a:picLocks noChangeAspect="1"/>
          </p:cNvPicPr>
          <p:nvPr/>
        </p:nvPicPr>
        <p:blipFill>
          <a:blip r:embed="rId4" cstate="print"/>
          <a:stretch>
            <a:fillRect/>
          </a:stretch>
        </p:blipFill>
        <p:spPr>
          <a:xfrm>
            <a:off x="6286512" y="4643446"/>
            <a:ext cx="2786050" cy="2089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內容版面配置區 5" descr="IMG_0177.JPG"/>
          <p:cNvPicPr>
            <a:picLocks noGrp="1" noChangeAspect="1"/>
          </p:cNvPicPr>
          <p:nvPr>
            <p:ph idx="1"/>
          </p:nvPr>
        </p:nvPicPr>
        <p:blipFill>
          <a:blip r:embed="rId5" cstate="print"/>
          <a:stretch>
            <a:fillRect/>
          </a:stretch>
        </p:blipFill>
        <p:spPr>
          <a:xfrm>
            <a:off x="129491" y="4501730"/>
            <a:ext cx="2870873" cy="2253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9" name="Picture 5" descr="C:\Documents and Settings\Administrator\Local Settings\Temporary Internet Files\Content.IE5\D939DPKY\MC900428899[1].wmf"/>
          <p:cNvPicPr>
            <a:picLocks noChangeAspect="1" noChangeArrowheads="1"/>
          </p:cNvPicPr>
          <p:nvPr/>
        </p:nvPicPr>
        <p:blipFill>
          <a:blip r:embed="rId6"/>
          <a:srcRect/>
          <a:stretch>
            <a:fillRect/>
          </a:stretch>
        </p:blipFill>
        <p:spPr bwMode="auto">
          <a:xfrm>
            <a:off x="928662" y="2857496"/>
            <a:ext cx="2000264" cy="1964458"/>
          </a:xfrm>
          <a:prstGeom prst="rect">
            <a:avLst/>
          </a:prstGeom>
          <a:noFill/>
        </p:spPr>
      </p:pic>
      <p:pic>
        <p:nvPicPr>
          <p:cNvPr id="6150" name="Picture 6" descr="C:\Documents and Settings\Administrator\Local Settings\Temporary Internet Files\Content.IE5\BKL24NVX\MC900428897[1].wmf"/>
          <p:cNvPicPr>
            <a:picLocks noChangeAspect="1" noChangeArrowheads="1"/>
          </p:cNvPicPr>
          <p:nvPr/>
        </p:nvPicPr>
        <p:blipFill>
          <a:blip r:embed="rId7"/>
          <a:srcRect/>
          <a:stretch>
            <a:fillRect/>
          </a:stretch>
        </p:blipFill>
        <p:spPr bwMode="auto">
          <a:xfrm>
            <a:off x="6643702" y="3028515"/>
            <a:ext cx="2000264" cy="1757807"/>
          </a:xfrm>
          <a:prstGeom prst="rect">
            <a:avLst/>
          </a:prstGeom>
          <a:noFill/>
        </p:spPr>
      </p:pic>
      <p:pic>
        <p:nvPicPr>
          <p:cNvPr id="6151" name="Picture 7" descr="C:\Documents and Settings\Administrator\Local Settings\Temporary Internet Files\Content.IE5\BKL24NVX\MC900434748[1].png"/>
          <p:cNvPicPr>
            <a:picLocks noChangeAspect="1" noChangeArrowheads="1"/>
          </p:cNvPicPr>
          <p:nvPr/>
        </p:nvPicPr>
        <p:blipFill>
          <a:blip r:embed="rId8"/>
          <a:srcRect/>
          <a:stretch>
            <a:fillRect/>
          </a:stretch>
        </p:blipFill>
        <p:spPr bwMode="auto">
          <a:xfrm>
            <a:off x="3714744" y="5072074"/>
            <a:ext cx="1857388" cy="1857388"/>
          </a:xfrm>
          <a:prstGeom prst="rect">
            <a:avLst/>
          </a:prstGeom>
          <a:noFill/>
        </p:spPr>
      </p:pic>
    </p:spTree>
  </p:cSld>
  <p:clrMapOvr>
    <a:masterClrMapping/>
  </p:clrMapOvr>
  <p:transition advClick="0" advTm="230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par>
                                <p:cTn id="8" presetID="55"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8" presetClass="entr" presetSubtype="16" fill="hold" nodeType="withEffect">
                                  <p:stCondLst>
                                    <p:cond delay="0"/>
                                  </p:stCondLst>
                                  <p:childTnLst>
                                    <p:set>
                                      <p:cBhvr>
                                        <p:cTn id="14" dur="1" fill="hold">
                                          <p:stCondLst>
                                            <p:cond delay="0"/>
                                          </p:stCondLst>
                                        </p:cTn>
                                        <p:tgtEl>
                                          <p:spTgt spid="6151"/>
                                        </p:tgtEl>
                                        <p:attrNameLst>
                                          <p:attrName>style.visibility</p:attrName>
                                        </p:attrNameLst>
                                      </p:cBhvr>
                                      <p:to>
                                        <p:strVal val="visible"/>
                                      </p:to>
                                    </p:set>
                                    <p:animEffect transition="in" filter="diamond(in)">
                                      <p:cBhvr>
                                        <p:cTn id="15" dur="2000"/>
                                        <p:tgtEl>
                                          <p:spTgt spid="6151"/>
                                        </p:tgtEl>
                                      </p:cBhvr>
                                    </p:animEffect>
                                  </p:childTnLst>
                                </p:cTn>
                              </p:par>
                            </p:childTnLst>
                          </p:cTn>
                        </p:par>
                        <p:par>
                          <p:cTn id="16" fill="hold">
                            <p:stCondLst>
                              <p:cond delay="2000"/>
                            </p:stCondLst>
                            <p:childTnLst>
                              <p:par>
                                <p:cTn id="17" presetID="17" presetClass="entr" presetSubtype="10" fill="hold" grpId="0" nodeType="afterEffect">
                                  <p:stCondLst>
                                    <p:cond delay="0"/>
                                  </p:stCondLst>
                                  <p:childTnLst>
                                    <p:set>
                                      <p:cBhvr>
                                        <p:cTn id="18" dur="1" fill="hold">
                                          <p:stCondLst>
                                            <p:cond delay="0"/>
                                          </p:stCondLst>
                                        </p:cTn>
                                        <p:tgtEl>
                                          <p:spTgt spid="6145"/>
                                        </p:tgtEl>
                                        <p:attrNameLst>
                                          <p:attrName>style.visibility</p:attrName>
                                        </p:attrNameLst>
                                      </p:cBhvr>
                                      <p:to>
                                        <p:strVal val="visible"/>
                                      </p:to>
                                    </p:set>
                                    <p:anim calcmode="lin" valueType="num">
                                      <p:cBhvr>
                                        <p:cTn id="19" dur="500" fill="hold"/>
                                        <p:tgtEl>
                                          <p:spTgt spid="6145"/>
                                        </p:tgtEl>
                                        <p:attrNameLst>
                                          <p:attrName>ppt_w</p:attrName>
                                        </p:attrNameLst>
                                      </p:cBhvr>
                                      <p:tavLst>
                                        <p:tav tm="0">
                                          <p:val>
                                            <p:fltVal val="0"/>
                                          </p:val>
                                        </p:tav>
                                        <p:tav tm="100000">
                                          <p:val>
                                            <p:strVal val="#ppt_w"/>
                                          </p:val>
                                        </p:tav>
                                      </p:tavLst>
                                    </p:anim>
                                    <p:anim calcmode="lin" valueType="num">
                                      <p:cBhvr>
                                        <p:cTn id="20" dur="500" fill="hold"/>
                                        <p:tgtEl>
                                          <p:spTgt spid="6145"/>
                                        </p:tgtEl>
                                        <p:attrNameLst>
                                          <p:attrName>ppt_h</p:attrName>
                                        </p:attrNameLst>
                                      </p:cBhvr>
                                      <p:tavLst>
                                        <p:tav tm="0">
                                          <p:val>
                                            <p:strVal val="#ppt_h"/>
                                          </p:val>
                                        </p:tav>
                                        <p:tav tm="100000">
                                          <p:val>
                                            <p:strVal val="#ppt_h"/>
                                          </p:val>
                                        </p:tav>
                                      </p:tavLst>
                                    </p:anim>
                                  </p:childTnLst>
                                </p:cTn>
                              </p:par>
                            </p:childTnLst>
                          </p:cTn>
                        </p:par>
                        <p:par>
                          <p:cTn id="21" fill="hold">
                            <p:stCondLst>
                              <p:cond delay="2500"/>
                            </p:stCondLst>
                            <p:childTnLst>
                              <p:par>
                                <p:cTn id="22" presetID="30" presetClass="entr" presetSubtype="0" fill="hold" nodeType="afterEffect">
                                  <p:stCondLst>
                                    <p:cond delay="0"/>
                                  </p:stCondLst>
                                  <p:childTnLst>
                                    <p:set>
                                      <p:cBhvr>
                                        <p:cTn id="23" dur="1" fill="hold">
                                          <p:stCondLst>
                                            <p:cond delay="0"/>
                                          </p:stCondLst>
                                        </p:cTn>
                                        <p:tgtEl>
                                          <p:spTgt spid="6149"/>
                                        </p:tgtEl>
                                        <p:attrNameLst>
                                          <p:attrName>style.visibility</p:attrName>
                                        </p:attrNameLst>
                                      </p:cBhvr>
                                      <p:to>
                                        <p:strVal val="visible"/>
                                      </p:to>
                                    </p:set>
                                    <p:animEffect transition="in" filter="fade">
                                      <p:cBhvr>
                                        <p:cTn id="24" dur="800" decel="100000"/>
                                        <p:tgtEl>
                                          <p:spTgt spid="6149"/>
                                        </p:tgtEl>
                                      </p:cBhvr>
                                    </p:animEffect>
                                    <p:anim calcmode="lin" valueType="num">
                                      <p:cBhvr>
                                        <p:cTn id="25" dur="800" decel="100000" fill="hold"/>
                                        <p:tgtEl>
                                          <p:spTgt spid="6149"/>
                                        </p:tgtEl>
                                        <p:attrNameLst>
                                          <p:attrName>style.rotation</p:attrName>
                                        </p:attrNameLst>
                                      </p:cBhvr>
                                      <p:tavLst>
                                        <p:tav tm="0">
                                          <p:val>
                                            <p:fltVal val="-90"/>
                                          </p:val>
                                        </p:tav>
                                        <p:tav tm="100000">
                                          <p:val>
                                            <p:fltVal val="0"/>
                                          </p:val>
                                        </p:tav>
                                      </p:tavLst>
                                    </p:anim>
                                    <p:anim calcmode="lin" valueType="num">
                                      <p:cBhvr>
                                        <p:cTn id="26" dur="800" decel="100000" fill="hold"/>
                                        <p:tgtEl>
                                          <p:spTgt spid="6149"/>
                                        </p:tgtEl>
                                        <p:attrNameLst>
                                          <p:attrName>ppt_x</p:attrName>
                                        </p:attrNameLst>
                                      </p:cBhvr>
                                      <p:tavLst>
                                        <p:tav tm="0">
                                          <p:val>
                                            <p:strVal val="#ppt_x+0.4"/>
                                          </p:val>
                                        </p:tav>
                                        <p:tav tm="100000">
                                          <p:val>
                                            <p:strVal val="#ppt_x-0.05"/>
                                          </p:val>
                                        </p:tav>
                                      </p:tavLst>
                                    </p:anim>
                                    <p:anim calcmode="lin" valueType="num">
                                      <p:cBhvr>
                                        <p:cTn id="27" dur="800" decel="100000" fill="hold"/>
                                        <p:tgtEl>
                                          <p:spTgt spid="614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614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6149"/>
                                        </p:tgtEl>
                                        <p:attrNameLst>
                                          <p:attrName>ppt_y</p:attrName>
                                        </p:attrNameLst>
                                      </p:cBhvr>
                                      <p:tavLst>
                                        <p:tav tm="0">
                                          <p:val>
                                            <p:strVal val="#ppt_y+0.1"/>
                                          </p:val>
                                        </p:tav>
                                        <p:tav tm="100000">
                                          <p:val>
                                            <p:strVal val="#ppt_y"/>
                                          </p:val>
                                        </p:tav>
                                      </p:tavLst>
                                    </p:anim>
                                  </p:childTnLst>
                                </p:cTn>
                              </p:par>
                              <p:par>
                                <p:cTn id="30" presetID="25" presetClass="entr" presetSubtype="0" fill="hold" nodeType="withEffect">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cBhvr>
                                        <p:cTn id="32" dur="500" decel="50000" fill="hold">
                                          <p:stCondLst>
                                            <p:cond delay="0"/>
                                          </p:stCondLst>
                                        </p:cTn>
                                        <p:tgtEl>
                                          <p:spTgt spid="6150"/>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150"/>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150"/>
                                        </p:tgtEl>
                                        <p:attrNameLst>
                                          <p:attrName>ppt_w</p:attrName>
                                        </p:attrNameLst>
                                      </p:cBhvr>
                                      <p:tavLst>
                                        <p:tav tm="0">
                                          <p:val>
                                            <p:strVal val="#ppt_w*.05"/>
                                          </p:val>
                                        </p:tav>
                                        <p:tav tm="100000">
                                          <p:val>
                                            <p:strVal val="#ppt_w"/>
                                          </p:val>
                                        </p:tav>
                                      </p:tavLst>
                                    </p:anim>
                                    <p:anim calcmode="lin" valueType="num">
                                      <p:cBhvr>
                                        <p:cTn id="35" dur="1000" fill="hold"/>
                                        <p:tgtEl>
                                          <p:spTgt spid="6150"/>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150"/>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150"/>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150"/>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150"/>
                                        </p:tgtEl>
                                      </p:cBhvr>
                                    </p:animEffect>
                                  </p:childTnLst>
                                </p:cTn>
                              </p:par>
                              <p:par>
                                <p:cTn id="40" presetID="15"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 calcmode="lin" valueType="num">
                                      <p:cBhvr>
                                        <p:cTn id="44"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4"/>
          <p:cNvSpPr>
            <a:spLocks/>
          </p:cNvSpPr>
          <p:nvPr/>
        </p:nvSpPr>
        <p:spPr bwMode="auto">
          <a:xfrm flipV="1">
            <a:off x="0" y="714356"/>
            <a:ext cx="3500430" cy="56531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chemeClr val="accent2">
                <a:lumMod val="60000"/>
                <a:lumOff val="40000"/>
              </a:schemeClr>
            </a:solidFill>
            <a:round/>
            <a:headEnd/>
            <a:tailEnd/>
          </a:ln>
          <a:effectLst/>
        </p:spPr>
        <p:txBody>
          <a:bodyPr wrap="none" anchor="ctr"/>
          <a:lstStyle/>
          <a:p>
            <a:endParaRPr lang="zh-TW" altLang="en-US"/>
          </a:p>
        </p:txBody>
      </p:sp>
      <p:sp>
        <p:nvSpPr>
          <p:cNvPr id="5" name="流程圖: 接點 4"/>
          <p:cNvSpPr/>
          <p:nvPr/>
        </p:nvSpPr>
        <p:spPr>
          <a:xfrm>
            <a:off x="714348" y="5286388"/>
            <a:ext cx="1143008" cy="1285884"/>
          </a:xfrm>
          <a:prstGeom prst="flowChartConnector">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0066FF"/>
                </a:solidFill>
                <a:latin typeface="華康POP1體W7" pitchFamily="81" charset="-120"/>
                <a:ea typeface="華康POP1體W7" pitchFamily="81" charset="-120"/>
              </a:rPr>
              <a:t>頭</a:t>
            </a:r>
            <a:endParaRPr lang="zh-TW" altLang="en-US" sz="4400" b="1" dirty="0">
              <a:solidFill>
                <a:srgbClr val="0066FF"/>
              </a:solidFill>
              <a:latin typeface="華康POP1體W7" pitchFamily="81" charset="-120"/>
              <a:ea typeface="華康POP1體W7" pitchFamily="81" charset="-120"/>
            </a:endParaRPr>
          </a:p>
        </p:txBody>
      </p:sp>
      <p:sp>
        <p:nvSpPr>
          <p:cNvPr id="6" name="流程圖: 接點 5"/>
          <p:cNvSpPr/>
          <p:nvPr/>
        </p:nvSpPr>
        <p:spPr>
          <a:xfrm>
            <a:off x="1928794" y="3857628"/>
            <a:ext cx="1143008" cy="1285884"/>
          </a:xfrm>
          <a:prstGeom prst="flowChartConnector">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0066FF"/>
                </a:solidFill>
                <a:latin typeface="華康POP1體W7" pitchFamily="81" charset="-120"/>
                <a:ea typeface="華康POP1體W7" pitchFamily="81" charset="-120"/>
              </a:rPr>
              <a:t>碼</a:t>
            </a:r>
            <a:endParaRPr lang="zh-TW" altLang="en-US" sz="4400" b="1" dirty="0">
              <a:solidFill>
                <a:srgbClr val="0066FF"/>
              </a:solidFill>
              <a:latin typeface="華康POP1體W7" pitchFamily="81" charset="-120"/>
              <a:ea typeface="華康POP1體W7" pitchFamily="81" charset="-120"/>
            </a:endParaRPr>
          </a:p>
        </p:txBody>
      </p:sp>
      <p:sp>
        <p:nvSpPr>
          <p:cNvPr id="7" name="流程圖: 接點 6"/>
          <p:cNvSpPr/>
          <p:nvPr/>
        </p:nvSpPr>
        <p:spPr>
          <a:xfrm>
            <a:off x="2643174" y="2071678"/>
            <a:ext cx="1143008" cy="1285884"/>
          </a:xfrm>
          <a:prstGeom prst="flowChartConnector">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0066FF"/>
                </a:solidFill>
                <a:latin typeface="華康POP1體W7" pitchFamily="81" charset="-120"/>
                <a:ea typeface="華康POP1體W7" pitchFamily="81" charset="-120"/>
              </a:rPr>
              <a:t>人</a:t>
            </a:r>
            <a:endParaRPr lang="zh-TW" altLang="en-US" sz="4400" b="1" dirty="0">
              <a:solidFill>
                <a:srgbClr val="0066FF"/>
              </a:solidFill>
              <a:latin typeface="華康POP1體W7" pitchFamily="81" charset="-120"/>
              <a:ea typeface="華康POP1體W7" pitchFamily="81" charset="-120"/>
            </a:endParaRPr>
          </a:p>
        </p:txBody>
      </p:sp>
      <p:sp>
        <p:nvSpPr>
          <p:cNvPr id="8" name="流程圖: 接點 7"/>
          <p:cNvSpPr/>
          <p:nvPr/>
        </p:nvSpPr>
        <p:spPr>
          <a:xfrm>
            <a:off x="2928926" y="71414"/>
            <a:ext cx="1143008" cy="1285884"/>
          </a:xfrm>
          <a:prstGeom prst="flowChartConnector">
            <a:avLst/>
          </a:prstGeom>
          <a:gradFill flip="none" rotWithShape="1">
            <a:gsLst>
              <a:gs pos="0">
                <a:srgbClr val="00CC00">
                  <a:tint val="66000"/>
                  <a:satMod val="160000"/>
                </a:srgbClr>
              </a:gs>
              <a:gs pos="50000">
                <a:srgbClr val="00CC00">
                  <a:tint val="44500"/>
                  <a:satMod val="160000"/>
                </a:srgbClr>
              </a:gs>
              <a:gs pos="100000">
                <a:srgbClr val="00CC0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0066FF"/>
                </a:solidFill>
                <a:latin typeface="華康POP1體W7" pitchFamily="81" charset="-120"/>
                <a:ea typeface="華康POP1體W7" pitchFamily="81" charset="-120"/>
              </a:rPr>
              <a:t>漁</a:t>
            </a:r>
            <a:endParaRPr lang="zh-TW" altLang="en-US" sz="4400" b="1" dirty="0">
              <a:solidFill>
                <a:srgbClr val="0066FF"/>
              </a:solidFill>
              <a:latin typeface="華康POP1體W7" pitchFamily="81" charset="-120"/>
              <a:ea typeface="華康POP1體W7" pitchFamily="81" charset="-120"/>
            </a:endParaRPr>
          </a:p>
        </p:txBody>
      </p:sp>
      <p:pic>
        <p:nvPicPr>
          <p:cNvPr id="3073" name="Picture 1" descr="C:\Documents and Settings\Administrator\Local Settings\Temporary Internet Files\Content.IE5\ZFR6101Z\MC900052713[1].wmf"/>
          <p:cNvPicPr>
            <a:picLocks noChangeAspect="1" noChangeArrowheads="1"/>
          </p:cNvPicPr>
          <p:nvPr/>
        </p:nvPicPr>
        <p:blipFill>
          <a:blip r:embed="rId2"/>
          <a:srcRect/>
          <a:stretch>
            <a:fillRect/>
          </a:stretch>
        </p:blipFill>
        <p:spPr bwMode="auto">
          <a:xfrm rot="357010">
            <a:off x="611977" y="71269"/>
            <a:ext cx="2728601" cy="1983684"/>
          </a:xfrm>
          <a:prstGeom prst="rect">
            <a:avLst/>
          </a:prstGeom>
          <a:noFill/>
        </p:spPr>
      </p:pic>
      <p:pic>
        <p:nvPicPr>
          <p:cNvPr id="3074" name="Picture 2" descr="C:\Documents and Settings\Administrator\Local Settings\Temporary Internet Files\Content.IE5\3V5RP0NK\MC900424004[1].wmf"/>
          <p:cNvPicPr>
            <a:picLocks noChangeAspect="1" noChangeArrowheads="1"/>
          </p:cNvPicPr>
          <p:nvPr/>
        </p:nvPicPr>
        <p:blipFill>
          <a:blip r:embed="rId3"/>
          <a:srcRect/>
          <a:stretch>
            <a:fillRect/>
          </a:stretch>
        </p:blipFill>
        <p:spPr bwMode="auto">
          <a:xfrm rot="19928601">
            <a:off x="-121011" y="3177517"/>
            <a:ext cx="2532347" cy="2895408"/>
          </a:xfrm>
          <a:prstGeom prst="rect">
            <a:avLst/>
          </a:prstGeom>
          <a:noFill/>
        </p:spPr>
      </p:pic>
      <p:sp>
        <p:nvSpPr>
          <p:cNvPr id="3075" name="Rectangle 3"/>
          <p:cNvSpPr>
            <a:spLocks noChangeArrowheads="1"/>
          </p:cNvSpPr>
          <p:nvPr/>
        </p:nvSpPr>
        <p:spPr bwMode="auto">
          <a:xfrm>
            <a:off x="4429124" y="920346"/>
            <a:ext cx="4357718" cy="51518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200000"/>
              </a:lnSpc>
              <a:spcBef>
                <a:spcPct val="0"/>
              </a:spcBef>
              <a:spcAft>
                <a:spcPct val="0"/>
              </a:spcAft>
              <a:buClrTx/>
              <a:buSzTx/>
              <a:buFontTx/>
              <a:buNone/>
              <a:tabLst/>
            </a:pP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只要一到假日，漁人碼頭就會有很多人來這裡吹拂海風漫步觀景，是一個不錯休閒好地方</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，而</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這裡的風景無論在晨曦、黃昏或夜晚皆風情萬種、</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各有千秋</a:t>
            </a:r>
            <a:r>
              <a:rPr kumimoji="1" lang="zh-TW" altLang="en-US"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，在高雄市是一處漂亮的景點</a:t>
            </a:r>
            <a:r>
              <a:rPr kumimoji="1" lang="zh-TW" sz="2400" b="0" i="0" u="none" strike="noStrike" cap="none" normalizeH="0" baseline="0" dirty="0" smtClean="0">
                <a:ln>
                  <a:noFill/>
                </a:ln>
                <a:effectLst/>
                <a:latin typeface="華康行楷體W5" pitchFamily="65" charset="-120"/>
                <a:ea typeface="華康行楷體W5" pitchFamily="65" charset="-120"/>
                <a:cs typeface="Times New Roman" pitchFamily="18" charset="0"/>
              </a:rPr>
              <a:t>。</a:t>
            </a:r>
            <a:endParaRPr kumimoji="1" lang="zh-TW" sz="2400" b="0" i="0" u="none" strike="noStrike" cap="none" normalizeH="0" baseline="0" dirty="0" smtClean="0">
              <a:ln>
                <a:noFill/>
              </a:ln>
              <a:effectLst/>
              <a:latin typeface="華康行楷體W5" pitchFamily="65" charset="-120"/>
              <a:ea typeface="華康行楷體W5" pitchFamily="65" charset="-120"/>
            </a:endParaRPr>
          </a:p>
        </p:txBody>
      </p:sp>
      <p:pic>
        <p:nvPicPr>
          <p:cNvPr id="3076" name="Picture 4" descr="C:\Documents and Settings\Administrator\Local Settings\Temporary Internet Files\Content.IE5\TZQKFJ2B\MC900445628[1].wmf"/>
          <p:cNvPicPr>
            <a:picLocks noChangeAspect="1" noChangeArrowheads="1"/>
          </p:cNvPicPr>
          <p:nvPr/>
        </p:nvPicPr>
        <p:blipFill>
          <a:blip r:embed="rId4"/>
          <a:srcRect/>
          <a:stretch>
            <a:fillRect/>
          </a:stretch>
        </p:blipFill>
        <p:spPr bwMode="auto">
          <a:xfrm>
            <a:off x="4000496" y="1"/>
            <a:ext cx="1057136" cy="1214422"/>
          </a:xfrm>
          <a:prstGeom prst="rect">
            <a:avLst/>
          </a:prstGeom>
          <a:noFill/>
        </p:spPr>
      </p:pic>
      <p:pic>
        <p:nvPicPr>
          <p:cNvPr id="13" name="Picture 4" descr="C:\Documents and Settings\Administrator\Local Settings\Temporary Internet Files\Content.IE5\TZQKFJ2B\MC900445628[1].wmf"/>
          <p:cNvPicPr>
            <a:picLocks noChangeAspect="1" noChangeArrowheads="1"/>
          </p:cNvPicPr>
          <p:nvPr/>
        </p:nvPicPr>
        <p:blipFill>
          <a:blip r:embed="rId4"/>
          <a:srcRect/>
          <a:stretch>
            <a:fillRect/>
          </a:stretch>
        </p:blipFill>
        <p:spPr bwMode="auto">
          <a:xfrm rot="21217133" flipH="1">
            <a:off x="8198339" y="5761632"/>
            <a:ext cx="896236" cy="1029583"/>
          </a:xfrm>
          <a:prstGeom prst="rect">
            <a:avLst/>
          </a:prstGeom>
          <a:noFill/>
        </p:spPr>
      </p:pic>
    </p:spTree>
  </p:cSld>
  <p:clrMapOvr>
    <a:masterClrMapping/>
  </p:clrMapOvr>
  <p:transition advClick="0" advTm="2100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1000"/>
                                        <p:tgtEl>
                                          <p:spTgt spid="8"/>
                                        </p:tgtEl>
                                      </p:cBhvr>
                                    </p:animEffect>
                                  </p:childTnLst>
                                </p:cTn>
                              </p:par>
                            </p:childTnLst>
                          </p:cTn>
                        </p:par>
                        <p:par>
                          <p:cTn id="12" fill="hold">
                            <p:stCondLst>
                              <p:cond delay="1500"/>
                            </p:stCondLst>
                            <p:childTnLst>
                              <p:par>
                                <p:cTn id="13" presetID="4"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1000"/>
                                        <p:tgtEl>
                                          <p:spTgt spid="7"/>
                                        </p:tgtEl>
                                      </p:cBhvr>
                                    </p:animEffect>
                                  </p:childTnLst>
                                </p:cTn>
                              </p:par>
                            </p:childTnLst>
                          </p:cTn>
                        </p:par>
                        <p:par>
                          <p:cTn id="16" fill="hold">
                            <p:stCondLst>
                              <p:cond delay="2500"/>
                            </p:stCondLst>
                            <p:childTnLst>
                              <p:par>
                                <p:cTn id="17" presetID="4"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1000"/>
                                        <p:tgtEl>
                                          <p:spTgt spid="6"/>
                                        </p:tgtEl>
                                      </p:cBhvr>
                                    </p:animEffect>
                                  </p:childTnLst>
                                </p:cTn>
                              </p:par>
                            </p:childTnLst>
                          </p:cTn>
                        </p:par>
                        <p:par>
                          <p:cTn id="20" fill="hold">
                            <p:stCondLst>
                              <p:cond delay="3500"/>
                            </p:stCondLst>
                            <p:childTnLst>
                              <p:par>
                                <p:cTn id="21" presetID="4"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1000"/>
                                        <p:tgtEl>
                                          <p:spTgt spid="5"/>
                                        </p:tgtEl>
                                      </p:cBhvr>
                                    </p:animEffect>
                                  </p:childTnLst>
                                </p:cTn>
                              </p:par>
                            </p:childTnLst>
                          </p:cTn>
                        </p:par>
                        <p:par>
                          <p:cTn id="24" fill="hold">
                            <p:stCondLst>
                              <p:cond delay="4500"/>
                            </p:stCondLst>
                            <p:childTnLst>
                              <p:par>
                                <p:cTn id="25" presetID="12" presetClass="entr" presetSubtype="2" fill="hold" nodeType="afterEffect">
                                  <p:stCondLst>
                                    <p:cond delay="0"/>
                                  </p:stCondLst>
                                  <p:childTnLst>
                                    <p:set>
                                      <p:cBhvr>
                                        <p:cTn id="26" dur="1" fill="hold">
                                          <p:stCondLst>
                                            <p:cond delay="0"/>
                                          </p:stCondLst>
                                        </p:cTn>
                                        <p:tgtEl>
                                          <p:spTgt spid="3073"/>
                                        </p:tgtEl>
                                        <p:attrNameLst>
                                          <p:attrName>style.visibility</p:attrName>
                                        </p:attrNameLst>
                                      </p:cBhvr>
                                      <p:to>
                                        <p:strVal val="visible"/>
                                      </p:to>
                                    </p:set>
                                    <p:animEffect transition="in" filter="slide(fromRight)">
                                      <p:cBhvr>
                                        <p:cTn id="27" dur="1000"/>
                                        <p:tgtEl>
                                          <p:spTgt spid="3073"/>
                                        </p:tgtEl>
                                      </p:cBhvr>
                                    </p:animEffect>
                                  </p:childTnLst>
                                </p:cTn>
                              </p:par>
                            </p:childTnLst>
                          </p:cTn>
                        </p:par>
                        <p:par>
                          <p:cTn id="28" fill="hold">
                            <p:stCondLst>
                              <p:cond delay="5500"/>
                            </p:stCondLst>
                            <p:childTnLst>
                              <p:par>
                                <p:cTn id="29" presetID="12" presetClass="entr" presetSubtype="4" fill="hold" nodeType="after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slide(fromBottom)">
                                      <p:cBhvr>
                                        <p:cTn id="31" dur="1000"/>
                                        <p:tgtEl>
                                          <p:spTgt spid="3074"/>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2000"/>
                                        <p:tgtEl>
                                          <p:spTgt spid="3075"/>
                                        </p:tgtEl>
                                      </p:cBhvr>
                                    </p:animEffect>
                                  </p:childTnLst>
                                </p:cTn>
                              </p:par>
                            </p:childTnLst>
                          </p:cTn>
                        </p:par>
                        <p:par>
                          <p:cTn id="36" fill="hold">
                            <p:stCondLst>
                              <p:cond delay="8500"/>
                            </p:stCondLst>
                            <p:childTnLst>
                              <p:par>
                                <p:cTn id="37" presetID="49" presetClass="entr" presetSubtype="0" decel="100000" fill="hold" nodeType="afterEffect">
                                  <p:stCondLst>
                                    <p:cond delay="0"/>
                                  </p:stCondLst>
                                  <p:childTnLst>
                                    <p:set>
                                      <p:cBhvr>
                                        <p:cTn id="38" dur="1" fill="hold">
                                          <p:stCondLst>
                                            <p:cond delay="0"/>
                                          </p:stCondLst>
                                        </p:cTn>
                                        <p:tgtEl>
                                          <p:spTgt spid="3076"/>
                                        </p:tgtEl>
                                        <p:attrNameLst>
                                          <p:attrName>style.visibility</p:attrName>
                                        </p:attrNameLst>
                                      </p:cBhvr>
                                      <p:to>
                                        <p:strVal val="visible"/>
                                      </p:to>
                                    </p:set>
                                    <p:anim calcmode="lin" valueType="num">
                                      <p:cBhvr>
                                        <p:cTn id="39" dur="1000" fill="hold"/>
                                        <p:tgtEl>
                                          <p:spTgt spid="3076"/>
                                        </p:tgtEl>
                                        <p:attrNameLst>
                                          <p:attrName>ppt_w</p:attrName>
                                        </p:attrNameLst>
                                      </p:cBhvr>
                                      <p:tavLst>
                                        <p:tav tm="0">
                                          <p:val>
                                            <p:fltVal val="0"/>
                                          </p:val>
                                        </p:tav>
                                        <p:tav tm="100000">
                                          <p:val>
                                            <p:strVal val="#ppt_w"/>
                                          </p:val>
                                        </p:tav>
                                      </p:tavLst>
                                    </p:anim>
                                    <p:anim calcmode="lin" valueType="num">
                                      <p:cBhvr>
                                        <p:cTn id="40" dur="1000" fill="hold"/>
                                        <p:tgtEl>
                                          <p:spTgt spid="3076"/>
                                        </p:tgtEl>
                                        <p:attrNameLst>
                                          <p:attrName>ppt_h</p:attrName>
                                        </p:attrNameLst>
                                      </p:cBhvr>
                                      <p:tavLst>
                                        <p:tav tm="0">
                                          <p:val>
                                            <p:fltVal val="0"/>
                                          </p:val>
                                        </p:tav>
                                        <p:tav tm="100000">
                                          <p:val>
                                            <p:strVal val="#ppt_h"/>
                                          </p:val>
                                        </p:tav>
                                      </p:tavLst>
                                    </p:anim>
                                    <p:anim calcmode="lin" valueType="num">
                                      <p:cBhvr>
                                        <p:cTn id="41" dur="1000" fill="hold"/>
                                        <p:tgtEl>
                                          <p:spTgt spid="3076"/>
                                        </p:tgtEl>
                                        <p:attrNameLst>
                                          <p:attrName>style.rotation</p:attrName>
                                        </p:attrNameLst>
                                      </p:cBhvr>
                                      <p:tavLst>
                                        <p:tav tm="0">
                                          <p:val>
                                            <p:fltVal val="360"/>
                                          </p:val>
                                        </p:tav>
                                        <p:tav tm="100000">
                                          <p:val>
                                            <p:fltVal val="0"/>
                                          </p:val>
                                        </p:tav>
                                      </p:tavLst>
                                    </p:anim>
                                    <p:animEffect transition="in" filter="fade">
                                      <p:cBhvr>
                                        <p:cTn id="42" dur="1000"/>
                                        <p:tgtEl>
                                          <p:spTgt spid="3076"/>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 calcmode="lin" valueType="num">
                                      <p:cBhvr>
                                        <p:cTn id="47" dur="1000" fill="hold"/>
                                        <p:tgtEl>
                                          <p:spTgt spid="13"/>
                                        </p:tgtEl>
                                        <p:attrNameLst>
                                          <p:attrName>style.rotation</p:attrName>
                                        </p:attrNameLst>
                                      </p:cBhvr>
                                      <p:tavLst>
                                        <p:tav tm="0">
                                          <p:val>
                                            <p:fltVal val="360"/>
                                          </p:val>
                                        </p:tav>
                                        <p:tav tm="100000">
                                          <p:val>
                                            <p:fltVal val="0"/>
                                          </p:val>
                                        </p:tav>
                                      </p:tavLst>
                                    </p:anim>
                                    <p:animEffect transition="in" filter="fade">
                                      <p:cBhvr>
                                        <p:cTn id="4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30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000100" y="2071460"/>
            <a:ext cx="7286676" cy="2571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50000"/>
              </a:lnSpc>
              <a:spcBef>
                <a:spcPct val="0"/>
              </a:spcBef>
              <a:spcAft>
                <a:spcPct val="0"/>
              </a:spcAft>
              <a:buClrTx/>
              <a:buSzTx/>
              <a:buFontTx/>
              <a:buNone/>
              <a:tabLst/>
            </a:pPr>
            <a:r>
              <a:rPr kumimoji="1" lang="zh-TW" sz="22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高雄港漁人碼頭裡最具特色的就是天然的海景及進出頻繁的郵輪艦艇，無論什麼時候，這裡的風景永遠都是最漂亮，另人賞心悅目</a:t>
            </a:r>
            <a:r>
              <a:rPr kumimoji="1" lang="zh-TW" sz="22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a:t>
            </a:r>
            <a:r>
              <a:rPr kumimoji="1" lang="zh-TW" altLang="en-US" sz="22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如果</a:t>
            </a:r>
            <a:r>
              <a:rPr kumimoji="1" lang="zh-TW" altLang="en-US" sz="22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從未來過高雄的遊客，來到這個漂亮的市區，第一選擇一定要到漁人碼頭觀賞從未看過的美景加夕陽，一定會讓你難以忘懷。</a:t>
            </a:r>
            <a:endParaRPr kumimoji="1" lang="zh-TW" altLang="en-US" sz="2200" b="0" i="0" u="none" strike="noStrike" cap="none" normalizeH="0" baseline="0" dirty="0" smtClean="0">
              <a:ln>
                <a:noFill/>
              </a:ln>
              <a:effectLst/>
              <a:latin typeface="華康正顏楷體W5(P)" pitchFamily="66" charset="-120"/>
              <a:ea typeface="華康正顏楷體W5(P)" pitchFamily="66" charset="-120"/>
            </a:endParaRPr>
          </a:p>
        </p:txBody>
      </p:sp>
      <p:grpSp>
        <p:nvGrpSpPr>
          <p:cNvPr id="32" name="群組 31"/>
          <p:cNvGrpSpPr/>
          <p:nvPr/>
        </p:nvGrpSpPr>
        <p:grpSpPr>
          <a:xfrm>
            <a:off x="-32258240" y="4952976"/>
            <a:ext cx="42870702" cy="1905048"/>
            <a:chOff x="-32258240" y="4952976"/>
            <a:chExt cx="42870702" cy="1905048"/>
          </a:xfrm>
        </p:grpSpPr>
        <p:pic>
          <p:nvPicPr>
            <p:cNvPr id="8194" name="Picture 2"/>
            <p:cNvPicPr>
              <a:picLocks noChangeAspect="1" noChangeArrowheads="1"/>
            </p:cNvPicPr>
            <p:nvPr/>
          </p:nvPicPr>
          <p:blipFill>
            <a:blip r:embed="rId3"/>
            <a:srcRect/>
            <a:stretch>
              <a:fillRect/>
            </a:stretch>
          </p:blipFill>
          <p:spPr bwMode="auto">
            <a:xfrm>
              <a:off x="-8040758" y="4953000"/>
              <a:ext cx="2527300" cy="1905000"/>
            </a:xfrm>
            <a:prstGeom prst="rect">
              <a:avLst/>
            </a:prstGeom>
            <a:ln w="88900" cap="sq" cmpd="thickThin">
              <a:solidFill>
                <a:srgbClr val="000000"/>
              </a:solidFill>
              <a:prstDash val="solid"/>
              <a:miter lim="800000"/>
            </a:ln>
            <a:effectLst>
              <a:innerShdw blurRad="76200">
                <a:srgbClr val="000000"/>
              </a:innerShdw>
            </a:effectLst>
          </p:spPr>
        </p:pic>
        <p:pic>
          <p:nvPicPr>
            <p:cNvPr id="8195" name="Picture 3"/>
            <p:cNvPicPr>
              <a:picLocks noChangeAspect="1" noChangeArrowheads="1"/>
            </p:cNvPicPr>
            <p:nvPr/>
          </p:nvPicPr>
          <p:blipFill>
            <a:blip r:embed="rId4"/>
            <a:srcRect/>
            <a:stretch>
              <a:fillRect/>
            </a:stretch>
          </p:blipFill>
          <p:spPr bwMode="auto">
            <a:xfrm>
              <a:off x="-10755402"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8196" name="Picture 4"/>
            <p:cNvPicPr>
              <a:picLocks noChangeAspect="1" noChangeArrowheads="1"/>
            </p:cNvPicPr>
            <p:nvPr/>
          </p:nvPicPr>
          <p:blipFill>
            <a:blip r:embed="rId5"/>
            <a:srcRect/>
            <a:stretch>
              <a:fillRect/>
            </a:stretch>
          </p:blipFill>
          <p:spPr bwMode="auto">
            <a:xfrm>
              <a:off x="-5365784"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8197" name="Picture 5"/>
            <p:cNvPicPr>
              <a:picLocks noChangeAspect="1" noChangeArrowheads="1"/>
            </p:cNvPicPr>
            <p:nvPr/>
          </p:nvPicPr>
          <p:blipFill>
            <a:blip r:embed="rId6"/>
            <a:srcRect/>
            <a:stretch>
              <a:fillRect/>
            </a:stretch>
          </p:blipFill>
          <p:spPr bwMode="auto">
            <a:xfrm>
              <a:off x="-2682908"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2"/>
            <p:cNvPicPr>
              <a:picLocks noChangeAspect="1" noChangeArrowheads="1"/>
            </p:cNvPicPr>
            <p:nvPr/>
          </p:nvPicPr>
          <p:blipFill>
            <a:blip r:embed="rId3"/>
            <a:srcRect/>
            <a:stretch>
              <a:fillRect/>
            </a:stretch>
          </p:blipFill>
          <p:spPr bwMode="auto">
            <a:xfrm>
              <a:off x="2714612" y="4953024"/>
              <a:ext cx="2527300" cy="190500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3"/>
            <p:cNvPicPr>
              <a:picLocks noChangeAspect="1" noChangeArrowheads="1"/>
            </p:cNvPicPr>
            <p:nvPr/>
          </p:nvPicPr>
          <p:blipFill>
            <a:blip r:embed="rId4"/>
            <a:srcRect/>
            <a:stretch>
              <a:fillRect/>
            </a:stretch>
          </p:blipFill>
          <p:spPr bwMode="auto">
            <a:xfrm>
              <a:off x="-32" y="4953024"/>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4"/>
            <p:cNvPicPr>
              <a:picLocks noChangeAspect="1" noChangeArrowheads="1"/>
            </p:cNvPicPr>
            <p:nvPr/>
          </p:nvPicPr>
          <p:blipFill>
            <a:blip r:embed="rId5"/>
            <a:srcRect/>
            <a:stretch>
              <a:fillRect/>
            </a:stretch>
          </p:blipFill>
          <p:spPr bwMode="auto">
            <a:xfrm>
              <a:off x="5389586" y="4953024"/>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5"/>
            <p:cNvPicPr>
              <a:picLocks noChangeAspect="1" noChangeArrowheads="1"/>
            </p:cNvPicPr>
            <p:nvPr/>
          </p:nvPicPr>
          <p:blipFill>
            <a:blip r:embed="rId6"/>
            <a:srcRect/>
            <a:stretch>
              <a:fillRect/>
            </a:stretch>
          </p:blipFill>
          <p:spPr bwMode="auto">
            <a:xfrm>
              <a:off x="8072462" y="4953024"/>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24" name="Picture 2"/>
            <p:cNvPicPr>
              <a:picLocks noChangeAspect="1" noChangeArrowheads="1"/>
            </p:cNvPicPr>
            <p:nvPr/>
          </p:nvPicPr>
          <p:blipFill>
            <a:blip r:embed="rId3"/>
            <a:srcRect/>
            <a:stretch>
              <a:fillRect/>
            </a:stretch>
          </p:blipFill>
          <p:spPr bwMode="auto">
            <a:xfrm>
              <a:off x="-29575364" y="4952976"/>
              <a:ext cx="2527300" cy="1905000"/>
            </a:xfrm>
            <a:prstGeom prst="rect">
              <a:avLst/>
            </a:prstGeom>
            <a:ln w="88900" cap="sq" cmpd="thickThin">
              <a:solidFill>
                <a:srgbClr val="000000"/>
              </a:solidFill>
              <a:prstDash val="solid"/>
              <a:miter lim="800000"/>
            </a:ln>
            <a:effectLst>
              <a:innerShdw blurRad="76200">
                <a:srgbClr val="000000"/>
              </a:innerShdw>
            </a:effectLst>
          </p:spPr>
        </p:pic>
        <p:pic>
          <p:nvPicPr>
            <p:cNvPr id="25" name="Picture 3"/>
            <p:cNvPicPr>
              <a:picLocks noChangeAspect="1" noChangeArrowheads="1"/>
            </p:cNvPicPr>
            <p:nvPr/>
          </p:nvPicPr>
          <p:blipFill>
            <a:blip r:embed="rId4"/>
            <a:srcRect/>
            <a:stretch>
              <a:fillRect/>
            </a:stretch>
          </p:blipFill>
          <p:spPr bwMode="auto">
            <a:xfrm>
              <a:off x="-32258240" y="4952976"/>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26" name="Picture 4"/>
            <p:cNvPicPr>
              <a:picLocks noChangeAspect="1" noChangeArrowheads="1"/>
            </p:cNvPicPr>
            <p:nvPr/>
          </p:nvPicPr>
          <p:blipFill>
            <a:blip r:embed="rId5"/>
            <a:srcRect/>
            <a:stretch>
              <a:fillRect/>
            </a:stretch>
          </p:blipFill>
          <p:spPr bwMode="auto">
            <a:xfrm>
              <a:off x="-26900390" y="4952976"/>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27" name="Picture 5"/>
            <p:cNvPicPr>
              <a:picLocks noChangeAspect="1" noChangeArrowheads="1"/>
            </p:cNvPicPr>
            <p:nvPr/>
          </p:nvPicPr>
          <p:blipFill>
            <a:blip r:embed="rId6"/>
            <a:srcRect/>
            <a:stretch>
              <a:fillRect/>
            </a:stretch>
          </p:blipFill>
          <p:spPr bwMode="auto">
            <a:xfrm>
              <a:off x="-24217514" y="4952976"/>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28" name="Picture 2"/>
            <p:cNvPicPr>
              <a:picLocks noChangeAspect="1" noChangeArrowheads="1"/>
            </p:cNvPicPr>
            <p:nvPr/>
          </p:nvPicPr>
          <p:blipFill>
            <a:blip r:embed="rId3"/>
            <a:srcRect/>
            <a:stretch>
              <a:fillRect/>
            </a:stretch>
          </p:blipFill>
          <p:spPr bwMode="auto">
            <a:xfrm>
              <a:off x="-18859664" y="4953000"/>
              <a:ext cx="2527300" cy="1905000"/>
            </a:xfrm>
            <a:prstGeom prst="rect">
              <a:avLst/>
            </a:prstGeom>
            <a:ln w="88900" cap="sq" cmpd="thickThin">
              <a:solidFill>
                <a:srgbClr val="000000"/>
              </a:solidFill>
              <a:prstDash val="solid"/>
              <a:miter lim="800000"/>
            </a:ln>
            <a:effectLst>
              <a:innerShdw blurRad="76200">
                <a:srgbClr val="000000"/>
              </a:innerShdw>
            </a:effectLst>
          </p:spPr>
        </p:pic>
        <p:pic>
          <p:nvPicPr>
            <p:cNvPr id="29" name="Picture 3"/>
            <p:cNvPicPr>
              <a:picLocks noChangeAspect="1" noChangeArrowheads="1"/>
            </p:cNvPicPr>
            <p:nvPr/>
          </p:nvPicPr>
          <p:blipFill>
            <a:blip r:embed="rId4"/>
            <a:srcRect/>
            <a:stretch>
              <a:fillRect/>
            </a:stretch>
          </p:blipFill>
          <p:spPr bwMode="auto">
            <a:xfrm>
              <a:off x="-21542540"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30" name="Picture 4"/>
            <p:cNvPicPr>
              <a:picLocks noChangeAspect="1" noChangeArrowheads="1"/>
            </p:cNvPicPr>
            <p:nvPr/>
          </p:nvPicPr>
          <p:blipFill>
            <a:blip r:embed="rId5"/>
            <a:srcRect/>
            <a:stretch>
              <a:fillRect/>
            </a:stretch>
          </p:blipFill>
          <p:spPr bwMode="auto">
            <a:xfrm>
              <a:off x="-16184690"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31" name="Picture 5"/>
            <p:cNvPicPr>
              <a:picLocks noChangeAspect="1" noChangeArrowheads="1"/>
            </p:cNvPicPr>
            <p:nvPr/>
          </p:nvPicPr>
          <p:blipFill>
            <a:blip r:embed="rId6"/>
            <a:srcRect/>
            <a:stretch>
              <a:fillRect/>
            </a:stretch>
          </p:blipFill>
          <p:spPr bwMode="auto">
            <a:xfrm>
              <a:off x="-13470046" y="4953000"/>
              <a:ext cx="2540000" cy="1905000"/>
            </a:xfrm>
            <a:prstGeom prst="rect">
              <a:avLst/>
            </a:prstGeom>
            <a:ln w="88900" cap="sq" cmpd="thickThin">
              <a:solidFill>
                <a:srgbClr val="000000"/>
              </a:solidFill>
              <a:prstDash val="solid"/>
              <a:miter lim="800000"/>
            </a:ln>
            <a:effectLst>
              <a:innerShdw blurRad="76200">
                <a:srgbClr val="000000"/>
              </a:innerShdw>
            </a:effectLst>
          </p:spPr>
        </p:pic>
      </p:grpSp>
      <p:grpSp>
        <p:nvGrpSpPr>
          <p:cNvPr id="33" name="群組 32"/>
          <p:cNvGrpSpPr/>
          <p:nvPr/>
        </p:nvGrpSpPr>
        <p:grpSpPr>
          <a:xfrm>
            <a:off x="-27583002" y="0"/>
            <a:ext cx="42870702" cy="1905048"/>
            <a:chOff x="-32258240" y="4952976"/>
            <a:chExt cx="42870702" cy="1905048"/>
          </a:xfrm>
        </p:grpSpPr>
        <p:pic>
          <p:nvPicPr>
            <p:cNvPr id="34" name="Picture 2"/>
            <p:cNvPicPr>
              <a:picLocks noChangeAspect="1" noChangeArrowheads="1"/>
            </p:cNvPicPr>
            <p:nvPr/>
          </p:nvPicPr>
          <p:blipFill>
            <a:blip r:embed="rId7"/>
            <a:stretch>
              <a:fillRect/>
            </a:stretch>
          </p:blipFill>
          <p:spPr bwMode="auto">
            <a:xfrm>
              <a:off x="-8040758" y="4957762"/>
              <a:ext cx="2527300" cy="1895475"/>
            </a:xfrm>
            <a:prstGeom prst="rect">
              <a:avLst/>
            </a:prstGeom>
            <a:ln w="88900" cap="sq" cmpd="thickThin">
              <a:solidFill>
                <a:srgbClr val="000000"/>
              </a:solidFill>
              <a:prstDash val="solid"/>
              <a:miter lim="800000"/>
            </a:ln>
            <a:effectLst>
              <a:innerShdw blurRad="76200">
                <a:srgbClr val="000000"/>
              </a:innerShdw>
            </a:effectLst>
          </p:spPr>
        </p:pic>
        <p:pic>
          <p:nvPicPr>
            <p:cNvPr id="35" name="Picture 3"/>
            <p:cNvPicPr>
              <a:picLocks noChangeAspect="1" noChangeArrowheads="1"/>
            </p:cNvPicPr>
            <p:nvPr/>
          </p:nvPicPr>
          <p:blipFill>
            <a:blip r:embed="rId8"/>
            <a:stretch>
              <a:fillRect/>
            </a:stretch>
          </p:blipFill>
          <p:spPr bwMode="auto">
            <a:xfrm>
              <a:off x="-10755402"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36" name="Picture 4"/>
            <p:cNvPicPr>
              <a:picLocks noChangeAspect="1" noChangeArrowheads="1"/>
            </p:cNvPicPr>
            <p:nvPr/>
          </p:nvPicPr>
          <p:blipFill>
            <a:blip r:embed="rId5"/>
            <a:srcRect/>
            <a:stretch>
              <a:fillRect/>
            </a:stretch>
          </p:blipFill>
          <p:spPr bwMode="auto">
            <a:xfrm>
              <a:off x="-5365784"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37" name="Picture 5"/>
            <p:cNvPicPr>
              <a:picLocks noChangeAspect="1" noChangeArrowheads="1"/>
            </p:cNvPicPr>
            <p:nvPr/>
          </p:nvPicPr>
          <p:blipFill>
            <a:blip r:embed="rId6"/>
            <a:srcRect/>
            <a:stretch>
              <a:fillRect/>
            </a:stretch>
          </p:blipFill>
          <p:spPr bwMode="auto">
            <a:xfrm>
              <a:off x="-2682908"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38" name="Picture 2"/>
            <p:cNvPicPr>
              <a:picLocks noChangeAspect="1" noChangeArrowheads="1"/>
            </p:cNvPicPr>
            <p:nvPr/>
          </p:nvPicPr>
          <p:blipFill>
            <a:blip r:embed="rId8"/>
            <a:stretch>
              <a:fillRect/>
            </a:stretch>
          </p:blipFill>
          <p:spPr bwMode="auto">
            <a:xfrm>
              <a:off x="2714612" y="4957786"/>
              <a:ext cx="2527300" cy="1895475"/>
            </a:xfrm>
            <a:prstGeom prst="rect">
              <a:avLst/>
            </a:prstGeom>
            <a:ln w="88900" cap="sq" cmpd="thickThin">
              <a:solidFill>
                <a:srgbClr val="000000"/>
              </a:solidFill>
              <a:prstDash val="solid"/>
              <a:miter lim="800000"/>
            </a:ln>
            <a:effectLst>
              <a:innerShdw blurRad="76200">
                <a:srgbClr val="000000"/>
              </a:innerShdw>
            </a:effectLst>
          </p:spPr>
        </p:pic>
        <p:pic>
          <p:nvPicPr>
            <p:cNvPr id="39" name="Picture 3"/>
            <p:cNvPicPr>
              <a:picLocks noChangeAspect="1" noChangeArrowheads="1"/>
            </p:cNvPicPr>
            <p:nvPr/>
          </p:nvPicPr>
          <p:blipFill>
            <a:blip r:embed="rId4"/>
            <a:srcRect/>
            <a:stretch>
              <a:fillRect/>
            </a:stretch>
          </p:blipFill>
          <p:spPr bwMode="auto">
            <a:xfrm>
              <a:off x="-32" y="4953024"/>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40" name="Picture 4"/>
            <p:cNvPicPr>
              <a:picLocks noChangeAspect="1" noChangeArrowheads="1"/>
            </p:cNvPicPr>
            <p:nvPr/>
          </p:nvPicPr>
          <p:blipFill>
            <a:blip r:embed="rId5"/>
            <a:srcRect/>
            <a:stretch>
              <a:fillRect/>
            </a:stretch>
          </p:blipFill>
          <p:spPr bwMode="auto">
            <a:xfrm>
              <a:off x="5389586" y="4953024"/>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41" name="Picture 5"/>
            <p:cNvPicPr>
              <a:picLocks noChangeAspect="1" noChangeArrowheads="1"/>
            </p:cNvPicPr>
            <p:nvPr/>
          </p:nvPicPr>
          <p:blipFill>
            <a:blip r:embed="rId6"/>
            <a:srcRect/>
            <a:stretch>
              <a:fillRect/>
            </a:stretch>
          </p:blipFill>
          <p:spPr bwMode="auto">
            <a:xfrm>
              <a:off x="8072462" y="4953024"/>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42" name="Picture 2"/>
            <p:cNvPicPr>
              <a:picLocks noChangeAspect="1" noChangeArrowheads="1"/>
            </p:cNvPicPr>
            <p:nvPr/>
          </p:nvPicPr>
          <p:blipFill>
            <a:blip r:embed="rId7"/>
            <a:stretch>
              <a:fillRect/>
            </a:stretch>
          </p:blipFill>
          <p:spPr bwMode="auto">
            <a:xfrm>
              <a:off x="-29575364" y="4957738"/>
              <a:ext cx="2527300" cy="1895475"/>
            </a:xfrm>
            <a:prstGeom prst="rect">
              <a:avLst/>
            </a:prstGeom>
            <a:ln w="88900" cap="sq" cmpd="thickThin">
              <a:solidFill>
                <a:srgbClr val="000000"/>
              </a:solidFill>
              <a:prstDash val="solid"/>
              <a:miter lim="800000"/>
            </a:ln>
            <a:effectLst>
              <a:innerShdw blurRad="76200">
                <a:srgbClr val="000000"/>
              </a:innerShdw>
            </a:effectLst>
          </p:spPr>
        </p:pic>
        <p:pic>
          <p:nvPicPr>
            <p:cNvPr id="43" name="Picture 3"/>
            <p:cNvPicPr>
              <a:picLocks noChangeAspect="1" noChangeArrowheads="1"/>
            </p:cNvPicPr>
            <p:nvPr/>
          </p:nvPicPr>
          <p:blipFill>
            <a:blip r:embed="rId8"/>
            <a:stretch>
              <a:fillRect/>
            </a:stretch>
          </p:blipFill>
          <p:spPr bwMode="auto">
            <a:xfrm>
              <a:off x="-32258240" y="4952976"/>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44" name="Picture 4"/>
            <p:cNvPicPr>
              <a:picLocks noChangeAspect="1" noChangeArrowheads="1"/>
            </p:cNvPicPr>
            <p:nvPr/>
          </p:nvPicPr>
          <p:blipFill>
            <a:blip r:embed="rId5"/>
            <a:srcRect/>
            <a:stretch>
              <a:fillRect/>
            </a:stretch>
          </p:blipFill>
          <p:spPr bwMode="auto">
            <a:xfrm>
              <a:off x="-26900390" y="4952976"/>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45" name="Picture 5"/>
            <p:cNvPicPr>
              <a:picLocks noChangeAspect="1" noChangeArrowheads="1"/>
            </p:cNvPicPr>
            <p:nvPr/>
          </p:nvPicPr>
          <p:blipFill>
            <a:blip r:embed="rId6"/>
            <a:srcRect/>
            <a:stretch>
              <a:fillRect/>
            </a:stretch>
          </p:blipFill>
          <p:spPr bwMode="auto">
            <a:xfrm>
              <a:off x="-24217514" y="4952976"/>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46" name="Picture 2"/>
            <p:cNvPicPr>
              <a:picLocks noChangeAspect="1" noChangeArrowheads="1"/>
            </p:cNvPicPr>
            <p:nvPr/>
          </p:nvPicPr>
          <p:blipFill>
            <a:blip r:embed="rId7"/>
            <a:stretch>
              <a:fillRect/>
            </a:stretch>
          </p:blipFill>
          <p:spPr bwMode="auto">
            <a:xfrm>
              <a:off x="-18859664" y="4957762"/>
              <a:ext cx="2527300" cy="1895475"/>
            </a:xfrm>
            <a:prstGeom prst="rect">
              <a:avLst/>
            </a:prstGeom>
            <a:ln w="88900" cap="sq" cmpd="thickThin">
              <a:solidFill>
                <a:srgbClr val="000000"/>
              </a:solidFill>
              <a:prstDash val="solid"/>
              <a:miter lim="800000"/>
            </a:ln>
            <a:effectLst>
              <a:innerShdw blurRad="76200">
                <a:srgbClr val="000000"/>
              </a:innerShdw>
            </a:effectLst>
          </p:spPr>
        </p:pic>
        <p:pic>
          <p:nvPicPr>
            <p:cNvPr id="47" name="Picture 3"/>
            <p:cNvPicPr>
              <a:picLocks noChangeAspect="1" noChangeArrowheads="1"/>
            </p:cNvPicPr>
            <p:nvPr/>
          </p:nvPicPr>
          <p:blipFill>
            <a:blip r:embed="rId8"/>
            <a:stretch>
              <a:fillRect/>
            </a:stretch>
          </p:blipFill>
          <p:spPr bwMode="auto">
            <a:xfrm>
              <a:off x="-21542540"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48" name="Picture 4"/>
            <p:cNvPicPr>
              <a:picLocks noChangeAspect="1" noChangeArrowheads="1"/>
            </p:cNvPicPr>
            <p:nvPr/>
          </p:nvPicPr>
          <p:blipFill>
            <a:blip r:embed="rId5"/>
            <a:srcRect/>
            <a:stretch>
              <a:fillRect/>
            </a:stretch>
          </p:blipFill>
          <p:spPr bwMode="auto">
            <a:xfrm>
              <a:off x="-16184690" y="4953000"/>
              <a:ext cx="2540000" cy="1905000"/>
            </a:xfrm>
            <a:prstGeom prst="rect">
              <a:avLst/>
            </a:prstGeom>
            <a:ln w="88900" cap="sq" cmpd="thickThin">
              <a:solidFill>
                <a:srgbClr val="000000"/>
              </a:solidFill>
              <a:prstDash val="solid"/>
              <a:miter lim="800000"/>
            </a:ln>
            <a:effectLst>
              <a:innerShdw blurRad="76200">
                <a:srgbClr val="000000"/>
              </a:innerShdw>
            </a:effectLst>
          </p:spPr>
        </p:pic>
        <p:pic>
          <p:nvPicPr>
            <p:cNvPr id="49" name="Picture 5"/>
            <p:cNvPicPr>
              <a:picLocks noChangeAspect="1" noChangeArrowheads="1"/>
            </p:cNvPicPr>
            <p:nvPr/>
          </p:nvPicPr>
          <p:blipFill>
            <a:blip r:embed="rId6"/>
            <a:srcRect/>
            <a:stretch>
              <a:fillRect/>
            </a:stretch>
          </p:blipFill>
          <p:spPr bwMode="auto">
            <a:xfrm>
              <a:off x="-13470046" y="4953000"/>
              <a:ext cx="2540000" cy="1905000"/>
            </a:xfrm>
            <a:prstGeom prst="rect">
              <a:avLst/>
            </a:prstGeom>
            <a:ln w="88900" cap="sq" cmpd="thickThin">
              <a:solidFill>
                <a:srgbClr val="000000"/>
              </a:solidFill>
              <a:prstDash val="solid"/>
              <a:miter lim="800000"/>
            </a:ln>
            <a:effectLst>
              <a:innerShdw blurRad="76200">
                <a:srgbClr val="000000"/>
              </a:innerShdw>
            </a:effectLst>
          </p:spPr>
        </p:pic>
      </p:grpSp>
      <p:pic>
        <p:nvPicPr>
          <p:cNvPr id="8198" name="Picture 6" descr="C:\Documents and Settings\Administrator\Local Settings\Temporary Internet Files\Content.IE5\ZFR6101Z\MC900311342[1].wmf"/>
          <p:cNvPicPr>
            <a:picLocks noChangeAspect="1" noChangeArrowheads="1"/>
          </p:cNvPicPr>
          <p:nvPr/>
        </p:nvPicPr>
        <p:blipFill>
          <a:blip r:embed="rId9"/>
          <a:srcRect/>
          <a:stretch>
            <a:fillRect/>
          </a:stretch>
        </p:blipFill>
        <p:spPr bwMode="auto">
          <a:xfrm>
            <a:off x="195206" y="142852"/>
            <a:ext cx="1805026" cy="1818742"/>
          </a:xfrm>
          <a:prstGeom prst="rect">
            <a:avLst/>
          </a:prstGeom>
          <a:noFill/>
        </p:spPr>
      </p:pic>
      <p:pic>
        <p:nvPicPr>
          <p:cNvPr id="8199" name="Picture 7" descr="C:\Documents and Settings\Administrator\Local Settings\Temporary Internet Files\Content.IE5\PJ2RY17Z\MC900439220[1].png"/>
          <p:cNvPicPr>
            <a:picLocks noChangeAspect="1" noChangeArrowheads="1"/>
          </p:cNvPicPr>
          <p:nvPr/>
        </p:nvPicPr>
        <p:blipFill>
          <a:blip r:embed="rId10"/>
          <a:srcRect/>
          <a:stretch>
            <a:fillRect/>
          </a:stretch>
        </p:blipFill>
        <p:spPr bwMode="auto">
          <a:xfrm>
            <a:off x="5643570" y="4406033"/>
            <a:ext cx="2857520" cy="2451967"/>
          </a:xfrm>
          <a:prstGeom prst="rect">
            <a:avLst/>
          </a:prstGeom>
          <a:noFill/>
        </p:spPr>
      </p:pic>
    </p:spTree>
  </p:cSld>
  <p:clrMapOvr>
    <a:masterClrMapping/>
  </p:clrMapOvr>
  <p:transition advClick="0" advTm="28000">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3"/>
                                        </p:tgtEl>
                                        <p:attrNameLst>
                                          <p:attrName>style.visibility</p:attrName>
                                        </p:attrNameLst>
                                      </p:cBhvr>
                                      <p:to>
                                        <p:strVal val="visible"/>
                                      </p:to>
                                    </p:set>
                                    <p:animEffect transition="in" filter="fade">
                                      <p:cBhvr>
                                        <p:cTn id="7" dur="2000"/>
                                        <p:tgtEl>
                                          <p:spTgt spid="8193"/>
                                        </p:tgtEl>
                                      </p:cBhvr>
                                    </p:animEffect>
                                  </p:childTnLst>
                                </p:cTn>
                              </p:par>
                              <p:par>
                                <p:cTn id="8" presetID="1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slide(fromLeft)">
                                      <p:cBhvr>
                                        <p:cTn id="10" dur="8000"/>
                                        <p:tgtEl>
                                          <p:spTgt spid="32"/>
                                        </p:tgtEl>
                                      </p:cBhvr>
                                    </p:animEffect>
                                  </p:childTnLst>
                                </p:cTn>
                              </p:par>
                            </p:childTnLst>
                          </p:cTn>
                        </p:par>
                        <p:par>
                          <p:cTn id="11" fill="hold">
                            <p:stCondLst>
                              <p:cond delay="8000"/>
                            </p:stCondLst>
                            <p:childTnLst>
                              <p:par>
                                <p:cTn id="12" presetID="12" presetClass="exit" presetSubtype="2" fill="hold" nodeType="afterEffect">
                                  <p:stCondLst>
                                    <p:cond delay="0"/>
                                  </p:stCondLst>
                                  <p:childTnLst>
                                    <p:animEffect transition="out" filter="slide(fromRight)">
                                      <p:cBhvr>
                                        <p:cTn id="13" dur="8000"/>
                                        <p:tgtEl>
                                          <p:spTgt spid="32"/>
                                        </p:tgtEl>
                                      </p:cBhvr>
                                    </p:animEffect>
                                    <p:set>
                                      <p:cBhvr>
                                        <p:cTn id="14" dur="1" fill="hold">
                                          <p:stCondLst>
                                            <p:cond delay="7999"/>
                                          </p:stCondLst>
                                        </p:cTn>
                                        <p:tgtEl>
                                          <p:spTgt spid="32"/>
                                        </p:tgtEl>
                                        <p:attrNameLst>
                                          <p:attrName>style.visibility</p:attrName>
                                        </p:attrNameLst>
                                      </p:cBhvr>
                                      <p:to>
                                        <p:strVal val="hidden"/>
                                      </p:to>
                                    </p:set>
                                  </p:childTnLst>
                                </p:cTn>
                              </p:par>
                              <p:par>
                                <p:cTn id="15" presetID="12" presetClass="entr" presetSubtype="2"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lide(fromRight)">
                                      <p:cBhvr>
                                        <p:cTn id="17" dur="8000"/>
                                        <p:tgtEl>
                                          <p:spTgt spid="33"/>
                                        </p:tgtEl>
                                      </p:cBhvr>
                                    </p:animEffect>
                                  </p:childTnLst>
                                </p:cTn>
                              </p:par>
                            </p:childTnLst>
                          </p:cTn>
                        </p:par>
                        <p:par>
                          <p:cTn id="18" fill="hold">
                            <p:stCondLst>
                              <p:cond delay="16000"/>
                            </p:stCondLst>
                            <p:childTnLst>
                              <p:par>
                                <p:cTn id="19" presetID="12" presetClass="exit" presetSubtype="8" fill="hold" nodeType="afterEffect">
                                  <p:stCondLst>
                                    <p:cond delay="0"/>
                                  </p:stCondLst>
                                  <p:childTnLst>
                                    <p:animEffect transition="out" filter="slide(fromLeft)">
                                      <p:cBhvr>
                                        <p:cTn id="20" dur="8000"/>
                                        <p:tgtEl>
                                          <p:spTgt spid="33"/>
                                        </p:tgtEl>
                                      </p:cBhvr>
                                    </p:animEffect>
                                    <p:set>
                                      <p:cBhvr>
                                        <p:cTn id="21" dur="1" fill="hold">
                                          <p:stCondLst>
                                            <p:cond delay="7999"/>
                                          </p:stCondLst>
                                        </p:cTn>
                                        <p:tgtEl>
                                          <p:spTgt spid="33"/>
                                        </p:tgtEl>
                                        <p:attrNameLst>
                                          <p:attrName>style.visibility</p:attrName>
                                        </p:attrNameLst>
                                      </p:cBhvr>
                                      <p:to>
                                        <p:strVal val="hidden"/>
                                      </p:to>
                                    </p:set>
                                  </p:childTnLst>
                                </p:cTn>
                              </p:par>
                            </p:childTnLst>
                          </p:cTn>
                        </p:par>
                        <p:par>
                          <p:cTn id="22" fill="hold">
                            <p:stCondLst>
                              <p:cond delay="24000"/>
                            </p:stCondLst>
                            <p:childTnLst>
                              <p:par>
                                <p:cTn id="23" presetID="6" presetClass="entr" presetSubtype="16" fill="hold" nodeType="afterEffect">
                                  <p:stCondLst>
                                    <p:cond delay="0"/>
                                  </p:stCondLst>
                                  <p:childTnLst>
                                    <p:set>
                                      <p:cBhvr>
                                        <p:cTn id="24" dur="1" fill="hold">
                                          <p:stCondLst>
                                            <p:cond delay="0"/>
                                          </p:stCondLst>
                                        </p:cTn>
                                        <p:tgtEl>
                                          <p:spTgt spid="8198"/>
                                        </p:tgtEl>
                                        <p:attrNameLst>
                                          <p:attrName>style.visibility</p:attrName>
                                        </p:attrNameLst>
                                      </p:cBhvr>
                                      <p:to>
                                        <p:strVal val="visible"/>
                                      </p:to>
                                    </p:set>
                                    <p:animEffect transition="in" filter="circle(in)">
                                      <p:cBhvr>
                                        <p:cTn id="25" dur="2000"/>
                                        <p:tgtEl>
                                          <p:spTgt spid="8198"/>
                                        </p:tgtEl>
                                      </p:cBhvr>
                                    </p:animEffect>
                                  </p:childTnLst>
                                </p:cTn>
                              </p:par>
                              <p:par>
                                <p:cTn id="26" presetID="47" presetClass="entr" presetSubtype="0" fill="hold" nodeType="withEffect">
                                  <p:stCondLst>
                                    <p:cond delay="0"/>
                                  </p:stCondLst>
                                  <p:childTnLst>
                                    <p:set>
                                      <p:cBhvr>
                                        <p:cTn id="27" dur="1" fill="hold">
                                          <p:stCondLst>
                                            <p:cond delay="0"/>
                                          </p:stCondLst>
                                        </p:cTn>
                                        <p:tgtEl>
                                          <p:spTgt spid="8199"/>
                                        </p:tgtEl>
                                        <p:attrNameLst>
                                          <p:attrName>style.visibility</p:attrName>
                                        </p:attrNameLst>
                                      </p:cBhvr>
                                      <p:to>
                                        <p:strVal val="visible"/>
                                      </p:to>
                                    </p:set>
                                    <p:animEffect transition="in" filter="fade">
                                      <p:cBhvr>
                                        <p:cTn id="28" dur="1000"/>
                                        <p:tgtEl>
                                          <p:spTgt spid="8199"/>
                                        </p:tgtEl>
                                      </p:cBhvr>
                                    </p:animEffect>
                                    <p:anim calcmode="lin" valueType="num">
                                      <p:cBhvr>
                                        <p:cTn id="29" dur="1000" fill="hold"/>
                                        <p:tgtEl>
                                          <p:spTgt spid="8199"/>
                                        </p:tgtEl>
                                        <p:attrNameLst>
                                          <p:attrName>ppt_x</p:attrName>
                                        </p:attrNameLst>
                                      </p:cBhvr>
                                      <p:tavLst>
                                        <p:tav tm="0">
                                          <p:val>
                                            <p:strVal val="#ppt_x"/>
                                          </p:val>
                                        </p:tav>
                                        <p:tav tm="100000">
                                          <p:val>
                                            <p:strVal val="#ppt_x"/>
                                          </p:val>
                                        </p:tav>
                                      </p:tavLst>
                                    </p:anim>
                                    <p:anim calcmode="lin" valueType="num">
                                      <p:cBhvr>
                                        <p:cTn id="30" dur="1000" fill="hold"/>
                                        <p:tgtEl>
                                          <p:spTgt spid="8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7632732" y="71414"/>
            <a:ext cx="1439862" cy="863600"/>
            <a:chOff x="2994" y="890"/>
            <a:chExt cx="1134" cy="680"/>
          </a:xfrm>
        </p:grpSpPr>
        <p:sp>
          <p:nvSpPr>
            <p:cNvPr id="5" name="Oval 4"/>
            <p:cNvSpPr>
              <a:spLocks noChangeArrowheads="1"/>
            </p:cNvSpPr>
            <p:nvPr/>
          </p:nvSpPr>
          <p:spPr bwMode="auto">
            <a:xfrm>
              <a:off x="2994" y="890"/>
              <a:ext cx="1134" cy="680"/>
            </a:xfrm>
            <a:prstGeom prst="ellipse">
              <a:avLst/>
            </a:prstGeom>
            <a:solidFill>
              <a:srgbClr val="FFCC00"/>
            </a:solidFill>
            <a:ln w="9525">
              <a:noFill/>
              <a:round/>
              <a:headEnd/>
              <a:tailEnd/>
            </a:ln>
            <a:effectLst/>
          </p:spPr>
          <p:txBody>
            <a:bodyPr wrap="none" anchor="ctr"/>
            <a:lstStyle/>
            <a:p>
              <a:endParaRPr lang="zh-TW" altLang="en-US"/>
            </a:p>
          </p:txBody>
        </p:sp>
        <p:sp>
          <p:nvSpPr>
            <p:cNvPr id="6" name="Oval 5"/>
            <p:cNvSpPr>
              <a:spLocks noChangeArrowheads="1"/>
            </p:cNvSpPr>
            <p:nvPr/>
          </p:nvSpPr>
          <p:spPr bwMode="auto">
            <a:xfrm>
              <a:off x="3130" y="935"/>
              <a:ext cx="997" cy="635"/>
            </a:xfrm>
            <a:prstGeom prst="ellipse">
              <a:avLst/>
            </a:prstGeom>
            <a:solidFill>
              <a:srgbClr val="FFFFFF"/>
            </a:solidFill>
            <a:ln w="9525">
              <a:noFill/>
              <a:round/>
              <a:headEnd/>
              <a:tailEnd/>
            </a:ln>
            <a:effectLst/>
          </p:spPr>
          <p:txBody>
            <a:bodyPr wrap="none" anchor="ctr"/>
            <a:lstStyle/>
            <a:p>
              <a:endParaRPr lang="zh-TW" altLang="en-US"/>
            </a:p>
          </p:txBody>
        </p:sp>
        <p:sp>
          <p:nvSpPr>
            <p:cNvPr id="7" name="Text Box 6"/>
            <p:cNvSpPr txBox="1">
              <a:spLocks noChangeArrowheads="1"/>
            </p:cNvSpPr>
            <p:nvPr/>
          </p:nvSpPr>
          <p:spPr bwMode="auto">
            <a:xfrm>
              <a:off x="3340" y="890"/>
              <a:ext cx="225" cy="654"/>
            </a:xfrm>
            <a:prstGeom prst="rect">
              <a:avLst/>
            </a:prstGeom>
            <a:noFill/>
            <a:ln w="9525">
              <a:noFill/>
              <a:miter lim="800000"/>
              <a:headEnd/>
              <a:tailEnd/>
            </a:ln>
            <a:effectLst/>
          </p:spPr>
          <p:txBody>
            <a:bodyPr wrap="square">
              <a:spAutoFit/>
            </a:bodyPr>
            <a:lstStyle/>
            <a:p>
              <a:pPr algn="r">
                <a:spcBef>
                  <a:spcPct val="50000"/>
                </a:spcBef>
              </a:pPr>
              <a:r>
                <a:rPr lang="zh-TW" altLang="en-US" sz="4800" dirty="0" smtClean="0">
                  <a:solidFill>
                    <a:srgbClr val="6600FF"/>
                  </a:solidFill>
                  <a:latin typeface="華康特粗楷體" pitchFamily="65" charset="-120"/>
                  <a:ea typeface="華康特粗楷體" pitchFamily="65" charset="-120"/>
                </a:rPr>
                <a:t>香</a:t>
              </a:r>
              <a:endParaRPr lang="zh-TW" altLang="en-US" sz="4800" dirty="0">
                <a:solidFill>
                  <a:srgbClr val="6600FF"/>
                </a:solidFill>
                <a:latin typeface="華康特粗楷體" pitchFamily="65" charset="-120"/>
                <a:ea typeface="華康特粗楷體" pitchFamily="65" charset="-120"/>
              </a:endParaRPr>
            </a:p>
          </p:txBody>
        </p:sp>
      </p:grpSp>
      <p:grpSp>
        <p:nvGrpSpPr>
          <p:cNvPr id="8" name="Group 28"/>
          <p:cNvGrpSpPr>
            <a:grpSpLocks/>
          </p:cNvGrpSpPr>
          <p:nvPr/>
        </p:nvGrpSpPr>
        <p:grpSpPr bwMode="auto">
          <a:xfrm>
            <a:off x="142844" y="5000636"/>
            <a:ext cx="3168650" cy="1630362"/>
            <a:chOff x="1452" y="2795"/>
            <a:chExt cx="1996" cy="1027"/>
          </a:xfrm>
        </p:grpSpPr>
        <p:sp>
          <p:nvSpPr>
            <p:cNvPr id="9" name="Oval 25"/>
            <p:cNvSpPr>
              <a:spLocks noChangeArrowheads="1"/>
            </p:cNvSpPr>
            <p:nvPr/>
          </p:nvSpPr>
          <p:spPr bwMode="auto">
            <a:xfrm>
              <a:off x="1452" y="2795"/>
              <a:ext cx="1996" cy="1027"/>
            </a:xfrm>
            <a:prstGeom prst="ellipse">
              <a:avLst/>
            </a:prstGeom>
            <a:solidFill>
              <a:srgbClr val="99CC00"/>
            </a:solidFill>
            <a:ln w="9525">
              <a:noFill/>
              <a:round/>
              <a:headEnd/>
              <a:tailEnd/>
            </a:ln>
            <a:effectLst/>
          </p:spPr>
          <p:txBody>
            <a:bodyPr wrap="none" anchor="ctr"/>
            <a:lstStyle/>
            <a:p>
              <a:endParaRPr lang="zh-TW" altLang="en-US"/>
            </a:p>
          </p:txBody>
        </p:sp>
        <p:sp>
          <p:nvSpPr>
            <p:cNvPr id="10" name="Oval 26"/>
            <p:cNvSpPr>
              <a:spLocks noChangeArrowheads="1"/>
            </p:cNvSpPr>
            <p:nvPr/>
          </p:nvSpPr>
          <p:spPr bwMode="auto">
            <a:xfrm>
              <a:off x="1691" y="2863"/>
              <a:ext cx="1755" cy="959"/>
            </a:xfrm>
            <a:prstGeom prst="ellipse">
              <a:avLst/>
            </a:prstGeom>
            <a:solidFill>
              <a:srgbClr val="FFFFFF"/>
            </a:solidFill>
            <a:ln w="9525">
              <a:noFill/>
              <a:round/>
              <a:headEnd/>
              <a:tailEnd/>
            </a:ln>
            <a:effectLst/>
          </p:spPr>
          <p:txBody>
            <a:bodyPr wrap="none" anchor="ctr"/>
            <a:lstStyle/>
            <a:p>
              <a:endParaRPr lang="zh-TW" altLang="en-US"/>
            </a:p>
          </p:txBody>
        </p:sp>
        <p:sp>
          <p:nvSpPr>
            <p:cNvPr id="11" name="Text Box 27"/>
            <p:cNvSpPr txBox="1">
              <a:spLocks noChangeArrowheads="1"/>
            </p:cNvSpPr>
            <p:nvPr/>
          </p:nvSpPr>
          <p:spPr bwMode="auto">
            <a:xfrm>
              <a:off x="2172" y="3020"/>
              <a:ext cx="666" cy="640"/>
            </a:xfrm>
            <a:prstGeom prst="rect">
              <a:avLst/>
            </a:prstGeom>
            <a:noFill/>
            <a:ln w="9525">
              <a:noFill/>
              <a:miter lim="800000"/>
              <a:headEnd/>
              <a:tailEnd/>
            </a:ln>
            <a:effectLst/>
          </p:spPr>
          <p:txBody>
            <a:bodyPr wrap="square">
              <a:spAutoFit/>
            </a:bodyPr>
            <a:lstStyle/>
            <a:p>
              <a:pPr algn="r">
                <a:spcBef>
                  <a:spcPct val="50000"/>
                </a:spcBef>
              </a:pPr>
              <a:r>
                <a:rPr lang="zh-TW" altLang="en-US" sz="6000" dirty="0" smtClean="0">
                  <a:solidFill>
                    <a:srgbClr val="6600FF"/>
                  </a:solidFill>
                  <a:latin typeface="華康特粗楷體" pitchFamily="65" charset="-120"/>
                  <a:ea typeface="華康特粗楷體" pitchFamily="65" charset="-120"/>
                </a:rPr>
                <a:t>頭</a:t>
              </a:r>
              <a:endParaRPr lang="zh-TW" altLang="en-US" sz="6000" dirty="0">
                <a:solidFill>
                  <a:srgbClr val="6600FF"/>
                </a:solidFill>
                <a:latin typeface="華康特粗楷體" pitchFamily="65" charset="-120"/>
                <a:ea typeface="華康特粗楷體" pitchFamily="65" charset="-120"/>
              </a:endParaRPr>
            </a:p>
          </p:txBody>
        </p:sp>
      </p:grpSp>
      <p:grpSp>
        <p:nvGrpSpPr>
          <p:cNvPr id="12" name="Group 33"/>
          <p:cNvGrpSpPr>
            <a:grpSpLocks/>
          </p:cNvGrpSpPr>
          <p:nvPr/>
        </p:nvGrpSpPr>
        <p:grpSpPr bwMode="auto">
          <a:xfrm>
            <a:off x="1500166" y="2285992"/>
            <a:ext cx="2589874" cy="1296988"/>
            <a:chOff x="2853" y="890"/>
            <a:chExt cx="1275" cy="680"/>
          </a:xfrm>
        </p:grpSpPr>
        <p:sp>
          <p:nvSpPr>
            <p:cNvPr id="13" name="Oval 34"/>
            <p:cNvSpPr>
              <a:spLocks noChangeArrowheads="1"/>
            </p:cNvSpPr>
            <p:nvPr/>
          </p:nvSpPr>
          <p:spPr bwMode="auto">
            <a:xfrm>
              <a:off x="2994" y="890"/>
              <a:ext cx="1134" cy="680"/>
            </a:xfrm>
            <a:prstGeom prst="ellipse">
              <a:avLst/>
            </a:prstGeom>
            <a:solidFill>
              <a:srgbClr val="3366FF"/>
            </a:solidFill>
            <a:ln w="9525">
              <a:noFill/>
              <a:round/>
              <a:headEnd/>
              <a:tailEnd/>
            </a:ln>
            <a:effectLst/>
          </p:spPr>
          <p:txBody>
            <a:bodyPr wrap="none" anchor="ctr"/>
            <a:lstStyle/>
            <a:p>
              <a:endParaRPr lang="zh-TW" altLang="en-US"/>
            </a:p>
          </p:txBody>
        </p:sp>
        <p:sp>
          <p:nvSpPr>
            <p:cNvPr id="14" name="Oval 35"/>
            <p:cNvSpPr>
              <a:spLocks noChangeArrowheads="1"/>
            </p:cNvSpPr>
            <p:nvPr/>
          </p:nvSpPr>
          <p:spPr bwMode="auto">
            <a:xfrm>
              <a:off x="3130" y="935"/>
              <a:ext cx="997" cy="635"/>
            </a:xfrm>
            <a:prstGeom prst="ellipse">
              <a:avLst/>
            </a:prstGeom>
            <a:solidFill>
              <a:srgbClr val="FFFFFF"/>
            </a:solidFill>
            <a:ln w="9525">
              <a:noFill/>
              <a:round/>
              <a:headEnd/>
              <a:tailEnd/>
            </a:ln>
            <a:effectLst/>
          </p:spPr>
          <p:txBody>
            <a:bodyPr wrap="none" anchor="ctr"/>
            <a:lstStyle/>
            <a:p>
              <a:endParaRPr lang="zh-TW" altLang="en-US"/>
            </a:p>
          </p:txBody>
        </p:sp>
        <p:sp>
          <p:nvSpPr>
            <p:cNvPr id="15" name="Text Box 36"/>
            <p:cNvSpPr txBox="1">
              <a:spLocks noChangeArrowheads="1"/>
            </p:cNvSpPr>
            <p:nvPr/>
          </p:nvSpPr>
          <p:spPr bwMode="auto">
            <a:xfrm>
              <a:off x="2853" y="1002"/>
              <a:ext cx="953" cy="484"/>
            </a:xfrm>
            <a:prstGeom prst="rect">
              <a:avLst/>
            </a:prstGeom>
            <a:noFill/>
            <a:ln w="9525">
              <a:noFill/>
              <a:miter lim="800000"/>
              <a:headEnd/>
              <a:tailEnd/>
            </a:ln>
            <a:effectLst/>
          </p:spPr>
          <p:txBody>
            <a:bodyPr>
              <a:spAutoFit/>
            </a:bodyPr>
            <a:lstStyle/>
            <a:p>
              <a:pPr algn="r">
                <a:spcBef>
                  <a:spcPct val="50000"/>
                </a:spcBef>
              </a:pPr>
              <a:r>
                <a:rPr lang="zh-TW" altLang="en-US" sz="5400" dirty="0" smtClean="0">
                  <a:solidFill>
                    <a:srgbClr val="6600FF"/>
                  </a:solidFill>
                  <a:latin typeface="華康特粗楷體" pitchFamily="65" charset="-120"/>
                  <a:ea typeface="華康特粗楷體" pitchFamily="65" charset="-120"/>
                </a:rPr>
                <a:t>碼</a:t>
              </a:r>
              <a:endParaRPr lang="zh-TW" altLang="en-US" sz="5400" dirty="0">
                <a:solidFill>
                  <a:srgbClr val="6600FF"/>
                </a:solidFill>
                <a:latin typeface="華康特粗楷體" pitchFamily="65" charset="-120"/>
                <a:ea typeface="華康特粗楷體" pitchFamily="65" charset="-120"/>
              </a:endParaRPr>
            </a:p>
          </p:txBody>
        </p:sp>
      </p:grpSp>
      <p:grpSp>
        <p:nvGrpSpPr>
          <p:cNvPr id="16" name="Group 41"/>
          <p:cNvGrpSpPr>
            <a:grpSpLocks/>
          </p:cNvGrpSpPr>
          <p:nvPr/>
        </p:nvGrpSpPr>
        <p:grpSpPr bwMode="auto">
          <a:xfrm>
            <a:off x="4486286" y="642918"/>
            <a:ext cx="1657350" cy="863600"/>
            <a:chOff x="1951" y="1434"/>
            <a:chExt cx="1044" cy="544"/>
          </a:xfrm>
        </p:grpSpPr>
        <p:sp>
          <p:nvSpPr>
            <p:cNvPr id="17" name="Oval 38"/>
            <p:cNvSpPr>
              <a:spLocks noChangeArrowheads="1"/>
            </p:cNvSpPr>
            <p:nvPr/>
          </p:nvSpPr>
          <p:spPr bwMode="auto">
            <a:xfrm>
              <a:off x="1951" y="1434"/>
              <a:ext cx="1044" cy="544"/>
            </a:xfrm>
            <a:prstGeom prst="ellipse">
              <a:avLst/>
            </a:prstGeom>
            <a:solidFill>
              <a:srgbClr val="993366"/>
            </a:solidFill>
            <a:ln w="9525">
              <a:noFill/>
              <a:round/>
              <a:headEnd/>
              <a:tailEnd/>
            </a:ln>
            <a:effectLst/>
          </p:spPr>
          <p:txBody>
            <a:bodyPr wrap="none" anchor="ctr"/>
            <a:lstStyle/>
            <a:p>
              <a:endParaRPr lang="zh-TW" altLang="en-US"/>
            </a:p>
          </p:txBody>
        </p:sp>
        <p:sp>
          <p:nvSpPr>
            <p:cNvPr id="18" name="Oval 39"/>
            <p:cNvSpPr>
              <a:spLocks noChangeArrowheads="1"/>
            </p:cNvSpPr>
            <p:nvPr/>
          </p:nvSpPr>
          <p:spPr bwMode="auto">
            <a:xfrm>
              <a:off x="2076" y="1470"/>
              <a:ext cx="918" cy="508"/>
            </a:xfrm>
            <a:prstGeom prst="ellipse">
              <a:avLst/>
            </a:prstGeom>
            <a:solidFill>
              <a:srgbClr val="FFFFFF"/>
            </a:solidFill>
            <a:ln w="9525">
              <a:noFill/>
              <a:round/>
              <a:headEnd/>
              <a:tailEnd/>
            </a:ln>
            <a:effectLst/>
          </p:spPr>
          <p:txBody>
            <a:bodyPr wrap="none" anchor="ctr"/>
            <a:lstStyle/>
            <a:p>
              <a:endParaRPr lang="zh-TW" altLang="en-US"/>
            </a:p>
          </p:txBody>
        </p:sp>
        <p:sp>
          <p:nvSpPr>
            <p:cNvPr id="19" name="Text Box 40"/>
            <p:cNvSpPr txBox="1">
              <a:spLocks noChangeArrowheads="1"/>
            </p:cNvSpPr>
            <p:nvPr/>
          </p:nvSpPr>
          <p:spPr bwMode="auto">
            <a:xfrm>
              <a:off x="2087" y="1434"/>
              <a:ext cx="877" cy="543"/>
            </a:xfrm>
            <a:prstGeom prst="rect">
              <a:avLst/>
            </a:prstGeom>
            <a:noFill/>
            <a:ln w="9525">
              <a:noFill/>
              <a:miter lim="800000"/>
              <a:headEnd/>
              <a:tailEnd/>
            </a:ln>
            <a:effectLst/>
          </p:spPr>
          <p:txBody>
            <a:bodyPr>
              <a:spAutoFit/>
            </a:bodyPr>
            <a:lstStyle/>
            <a:p>
              <a:pPr algn="ctr">
                <a:spcBef>
                  <a:spcPct val="50000"/>
                </a:spcBef>
              </a:pPr>
              <a:r>
                <a:rPr lang="zh-TW" altLang="en-US" sz="5000" dirty="0" smtClean="0">
                  <a:solidFill>
                    <a:srgbClr val="6600FF"/>
                  </a:solidFill>
                  <a:latin typeface="華康特粗楷體" pitchFamily="65" charset="-120"/>
                  <a:ea typeface="華康特粗楷體" pitchFamily="65" charset="-120"/>
                </a:rPr>
                <a:t>蕉</a:t>
              </a:r>
              <a:endParaRPr lang="zh-TW" altLang="en-US" sz="5000" dirty="0">
                <a:solidFill>
                  <a:srgbClr val="6600FF"/>
                </a:solidFill>
                <a:latin typeface="華康特粗楷體" pitchFamily="65" charset="-120"/>
                <a:ea typeface="華康特粗楷體" pitchFamily="65" charset="-120"/>
              </a:endParaRPr>
            </a:p>
          </p:txBody>
        </p:sp>
      </p:grpSp>
      <p:sp>
        <p:nvSpPr>
          <p:cNvPr id="13313" name="Rectangle 1"/>
          <p:cNvSpPr>
            <a:spLocks noChangeArrowheads="1"/>
          </p:cNvSpPr>
          <p:nvPr/>
        </p:nvSpPr>
        <p:spPr bwMode="auto">
          <a:xfrm>
            <a:off x="4643438" y="2324955"/>
            <a:ext cx="428628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50000"/>
              </a:lnSpc>
              <a:spcBef>
                <a:spcPct val="0"/>
              </a:spcBef>
              <a:spcAft>
                <a:spcPct val="0"/>
              </a:spcAft>
              <a:buClrTx/>
              <a:buSzTx/>
              <a:buFontTx/>
              <a:buNone/>
              <a:tabLst/>
            </a:pPr>
            <a:r>
              <a:rPr kumimoji="1" lang="zh-TW" altLang="en-US" sz="2000" i="0" u="none" strike="noStrike" cap="none" normalizeH="0" baseline="0" dirty="0" smtClean="0">
                <a:ln>
                  <a:noFill/>
                </a:ln>
                <a:solidFill>
                  <a:srgbClr val="000000"/>
                </a:solidFill>
                <a:effectLst/>
                <a:latin typeface="華康龍門石碑" pitchFamily="65" charset="-120"/>
                <a:ea typeface="華康龍門石碑" pitchFamily="65" charset="-120"/>
                <a:cs typeface="Times New Roman" pitchFamily="18" charset="0"/>
              </a:rPr>
              <a:t>香蕉碼頭主要以漂亮裝潢、陳設給予參觀的遊客不同的</a:t>
            </a:r>
            <a:r>
              <a:rPr kumimoji="1" lang="zh-TW" altLang="en-US" sz="2000" i="0" u="none" strike="noStrike" cap="none" normalizeH="0" baseline="0" dirty="0" smtClean="0">
                <a:ln>
                  <a:noFill/>
                </a:ln>
                <a:solidFill>
                  <a:srgbClr val="000000"/>
                </a:solidFill>
                <a:effectLst/>
                <a:latin typeface="華康龍門石碑" pitchFamily="65" charset="-120"/>
                <a:ea typeface="華康龍門石碑" pitchFamily="65" charset="-120"/>
                <a:cs typeface="Times New Roman" pitchFamily="18" charset="0"/>
              </a:rPr>
              <a:t>感受，也</a:t>
            </a:r>
            <a:r>
              <a:rPr kumimoji="1" lang="zh-TW" altLang="en-US" sz="2000" i="0" u="none" strike="noStrike" cap="none" normalizeH="0" baseline="0" dirty="0" smtClean="0">
                <a:ln>
                  <a:noFill/>
                </a:ln>
                <a:solidFill>
                  <a:srgbClr val="000000"/>
                </a:solidFill>
                <a:effectLst/>
                <a:latin typeface="華康龍門石碑" pitchFamily="65" charset="-120"/>
                <a:ea typeface="華康龍門石碑" pitchFamily="65" charset="-120"/>
                <a:cs typeface="Times New Roman" pitchFamily="18" charset="0"/>
              </a:rPr>
              <a:t>可以在港邊觀賞夕陽下山的美景和千帆過往，還可以享用美食，而香蕉碼頭外面有兩隻超大公仔，分別是超大阿力、阿嬌，而這兩隻公仔是代表當時用苦力為碼頭付出勞力的狀況。</a:t>
            </a:r>
            <a:endParaRPr kumimoji="1" lang="zh-TW" altLang="en-US" sz="2000" i="0" u="none" strike="noStrike" cap="none" normalizeH="0" baseline="0" dirty="0" smtClean="0">
              <a:ln>
                <a:noFill/>
              </a:ln>
              <a:solidFill>
                <a:schemeClr val="tx1"/>
              </a:solidFill>
              <a:effectLst/>
              <a:latin typeface="華康龍門石碑" pitchFamily="65" charset="-120"/>
              <a:ea typeface="華康龍門石碑" pitchFamily="65" charset="-120"/>
            </a:endParaRPr>
          </a:p>
        </p:txBody>
      </p:sp>
      <p:pic>
        <p:nvPicPr>
          <p:cNvPr id="13315" name="Picture 3"/>
          <p:cNvPicPr>
            <a:picLocks noChangeAspect="1" noChangeArrowheads="1"/>
          </p:cNvPicPr>
          <p:nvPr/>
        </p:nvPicPr>
        <p:blipFill>
          <a:blip r:embed="rId2"/>
          <a:srcRect/>
          <a:stretch>
            <a:fillRect/>
          </a:stretch>
        </p:blipFill>
        <p:spPr bwMode="auto">
          <a:xfrm>
            <a:off x="268498" y="174392"/>
            <a:ext cx="2527300" cy="1905000"/>
          </a:xfrm>
          <a:prstGeom prst="rect">
            <a:avLst/>
          </a:prstGeom>
          <a:ln>
            <a:noFill/>
          </a:ln>
          <a:effectLst>
            <a:outerShdw blurRad="292100" dist="139700" dir="2700000" algn="tl" rotWithShape="0">
              <a:srgbClr val="333333">
                <a:alpha val="65000"/>
              </a:srgbClr>
            </a:outerShdw>
          </a:effectLst>
        </p:spPr>
      </p:pic>
      <p:pic>
        <p:nvPicPr>
          <p:cNvPr id="13316" name="Picture 4" descr="C:\Documents and Settings\Administrator\Local Settings\Temporary Internet Files\Content.IE5\RII96FUS\MC900441718[1].png"/>
          <p:cNvPicPr>
            <a:picLocks noChangeAspect="1" noChangeArrowheads="1"/>
          </p:cNvPicPr>
          <p:nvPr/>
        </p:nvPicPr>
        <p:blipFill>
          <a:blip r:embed="rId3"/>
          <a:srcRect/>
          <a:stretch>
            <a:fillRect/>
          </a:stretch>
        </p:blipFill>
        <p:spPr bwMode="auto">
          <a:xfrm rot="15943001">
            <a:off x="3337477" y="5377879"/>
            <a:ext cx="1428760" cy="1428760"/>
          </a:xfrm>
          <a:prstGeom prst="rect">
            <a:avLst/>
          </a:prstGeom>
          <a:noFill/>
        </p:spPr>
      </p:pic>
      <p:pic>
        <p:nvPicPr>
          <p:cNvPr id="13317" name="Picture 5" descr="C:\Documents and Settings\Administrator\Local Settings\Temporary Internet Files\Content.IE5\0JVNX3BE\MC900411886[1].wmf"/>
          <p:cNvPicPr>
            <a:picLocks noChangeAspect="1" noChangeArrowheads="1"/>
          </p:cNvPicPr>
          <p:nvPr/>
        </p:nvPicPr>
        <p:blipFill>
          <a:blip r:embed="rId4"/>
          <a:srcRect/>
          <a:stretch>
            <a:fillRect/>
          </a:stretch>
        </p:blipFill>
        <p:spPr bwMode="auto">
          <a:xfrm>
            <a:off x="7302984" y="1071546"/>
            <a:ext cx="1841016" cy="1347068"/>
          </a:xfrm>
          <a:prstGeom prst="rect">
            <a:avLst/>
          </a:prstGeom>
          <a:noFill/>
        </p:spPr>
      </p:pic>
      <p:pic>
        <p:nvPicPr>
          <p:cNvPr id="13318" name="Picture 6" descr="C:\Documents and Settings\Administrator\Local Settings\Temporary Internet Files\Content.IE5\RII96FUS\MC900417430[1].wmf"/>
          <p:cNvPicPr>
            <a:picLocks noChangeAspect="1" noChangeArrowheads="1"/>
          </p:cNvPicPr>
          <p:nvPr/>
        </p:nvPicPr>
        <p:blipFill>
          <a:blip r:embed="rId5"/>
          <a:srcRect/>
          <a:stretch>
            <a:fillRect/>
          </a:stretch>
        </p:blipFill>
        <p:spPr bwMode="auto">
          <a:xfrm>
            <a:off x="214282" y="2857496"/>
            <a:ext cx="2071702" cy="1947576"/>
          </a:xfrm>
          <a:prstGeom prst="rect">
            <a:avLst/>
          </a:prstGeom>
          <a:noFill/>
        </p:spPr>
      </p:pic>
    </p:spTree>
  </p:cSld>
  <p:clrMapOvr>
    <a:masterClrMapping/>
  </p:clrMapOvr>
  <p:transition advClick="0" advTm="19000">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4000"/>
                            </p:stCondLst>
                            <p:childTnLst>
                              <p:par>
                                <p:cTn id="21" presetID="53" presetClass="entr" presetSubtype="0" fill="hold" grpId="0" nodeType="afterEffect">
                                  <p:stCondLst>
                                    <p:cond delay="0"/>
                                  </p:stCondLst>
                                  <p:childTnLst>
                                    <p:set>
                                      <p:cBhvr>
                                        <p:cTn id="22" dur="1" fill="hold">
                                          <p:stCondLst>
                                            <p:cond delay="0"/>
                                          </p:stCondLst>
                                        </p:cTn>
                                        <p:tgtEl>
                                          <p:spTgt spid="13313"/>
                                        </p:tgtEl>
                                        <p:attrNameLst>
                                          <p:attrName>style.visibility</p:attrName>
                                        </p:attrNameLst>
                                      </p:cBhvr>
                                      <p:to>
                                        <p:strVal val="visible"/>
                                      </p:to>
                                    </p:set>
                                    <p:anim calcmode="lin" valueType="num">
                                      <p:cBhvr>
                                        <p:cTn id="23" dur="500" fill="hold"/>
                                        <p:tgtEl>
                                          <p:spTgt spid="13313"/>
                                        </p:tgtEl>
                                        <p:attrNameLst>
                                          <p:attrName>ppt_w</p:attrName>
                                        </p:attrNameLst>
                                      </p:cBhvr>
                                      <p:tavLst>
                                        <p:tav tm="0">
                                          <p:val>
                                            <p:fltVal val="0"/>
                                          </p:val>
                                        </p:tav>
                                        <p:tav tm="100000">
                                          <p:val>
                                            <p:strVal val="#ppt_w"/>
                                          </p:val>
                                        </p:tav>
                                      </p:tavLst>
                                    </p:anim>
                                    <p:anim calcmode="lin" valueType="num">
                                      <p:cBhvr>
                                        <p:cTn id="24" dur="500" fill="hold"/>
                                        <p:tgtEl>
                                          <p:spTgt spid="13313"/>
                                        </p:tgtEl>
                                        <p:attrNameLst>
                                          <p:attrName>ppt_h</p:attrName>
                                        </p:attrNameLst>
                                      </p:cBhvr>
                                      <p:tavLst>
                                        <p:tav tm="0">
                                          <p:val>
                                            <p:fltVal val="0"/>
                                          </p:val>
                                        </p:tav>
                                        <p:tav tm="100000">
                                          <p:val>
                                            <p:strVal val="#ppt_h"/>
                                          </p:val>
                                        </p:tav>
                                      </p:tavLst>
                                    </p:anim>
                                    <p:animEffect transition="in" filter="fade">
                                      <p:cBhvr>
                                        <p:cTn id="25" dur="500"/>
                                        <p:tgtEl>
                                          <p:spTgt spid="13313"/>
                                        </p:tgtEl>
                                      </p:cBhvr>
                                    </p:animEffect>
                                  </p:childTnLst>
                                </p:cTn>
                              </p:par>
                            </p:childTnLst>
                          </p:cTn>
                        </p:par>
                        <p:par>
                          <p:cTn id="26" fill="hold">
                            <p:stCondLst>
                              <p:cond delay="4500"/>
                            </p:stCondLst>
                            <p:childTnLst>
                              <p:par>
                                <p:cTn id="27" presetID="47" presetClass="entr" presetSubtype="0" fill="hold" nodeType="afterEffect">
                                  <p:stCondLst>
                                    <p:cond delay="0"/>
                                  </p:stCondLst>
                                  <p:childTnLst>
                                    <p:set>
                                      <p:cBhvr>
                                        <p:cTn id="28" dur="1" fill="hold">
                                          <p:stCondLst>
                                            <p:cond delay="0"/>
                                          </p:stCondLst>
                                        </p:cTn>
                                        <p:tgtEl>
                                          <p:spTgt spid="13315"/>
                                        </p:tgtEl>
                                        <p:attrNameLst>
                                          <p:attrName>style.visibility</p:attrName>
                                        </p:attrNameLst>
                                      </p:cBhvr>
                                      <p:to>
                                        <p:strVal val="visible"/>
                                      </p:to>
                                    </p:set>
                                    <p:animEffect transition="in" filter="fade">
                                      <p:cBhvr>
                                        <p:cTn id="29" dur="1000"/>
                                        <p:tgtEl>
                                          <p:spTgt spid="13315"/>
                                        </p:tgtEl>
                                      </p:cBhvr>
                                    </p:animEffect>
                                    <p:anim calcmode="lin" valueType="num">
                                      <p:cBhvr>
                                        <p:cTn id="30" dur="1000" fill="hold"/>
                                        <p:tgtEl>
                                          <p:spTgt spid="13315"/>
                                        </p:tgtEl>
                                        <p:attrNameLst>
                                          <p:attrName>ppt_x</p:attrName>
                                        </p:attrNameLst>
                                      </p:cBhvr>
                                      <p:tavLst>
                                        <p:tav tm="0">
                                          <p:val>
                                            <p:strVal val="#ppt_x"/>
                                          </p:val>
                                        </p:tav>
                                        <p:tav tm="100000">
                                          <p:val>
                                            <p:strVal val="#ppt_x"/>
                                          </p:val>
                                        </p:tav>
                                      </p:tavLst>
                                    </p:anim>
                                    <p:anim calcmode="lin" valueType="num">
                                      <p:cBhvr>
                                        <p:cTn id="31" dur="1000" fill="hold"/>
                                        <p:tgtEl>
                                          <p:spTgt spid="13315"/>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18" presetClass="entr" presetSubtype="12" fill="hold" nodeType="afterEffect">
                                  <p:stCondLst>
                                    <p:cond delay="0"/>
                                  </p:stCondLst>
                                  <p:childTnLst>
                                    <p:set>
                                      <p:cBhvr>
                                        <p:cTn id="34" dur="1" fill="hold">
                                          <p:stCondLst>
                                            <p:cond delay="0"/>
                                          </p:stCondLst>
                                        </p:cTn>
                                        <p:tgtEl>
                                          <p:spTgt spid="13317"/>
                                        </p:tgtEl>
                                        <p:attrNameLst>
                                          <p:attrName>style.visibility</p:attrName>
                                        </p:attrNameLst>
                                      </p:cBhvr>
                                      <p:to>
                                        <p:strVal val="visible"/>
                                      </p:to>
                                    </p:set>
                                    <p:animEffect transition="in" filter="strips(downLeft)">
                                      <p:cBhvr>
                                        <p:cTn id="35" dur="500"/>
                                        <p:tgtEl>
                                          <p:spTgt spid="13317"/>
                                        </p:tgtEl>
                                      </p:cBhvr>
                                    </p:animEffect>
                                  </p:childTnLst>
                                </p:cTn>
                              </p:par>
                            </p:childTnLst>
                          </p:cTn>
                        </p:par>
                        <p:par>
                          <p:cTn id="36" fill="hold">
                            <p:stCondLst>
                              <p:cond delay="6000"/>
                            </p:stCondLst>
                            <p:childTnLst>
                              <p:par>
                                <p:cTn id="37" presetID="8" presetClass="entr" presetSubtype="16" fill="hold" nodeType="afterEffect">
                                  <p:stCondLst>
                                    <p:cond delay="0"/>
                                  </p:stCondLst>
                                  <p:childTnLst>
                                    <p:set>
                                      <p:cBhvr>
                                        <p:cTn id="38" dur="1" fill="hold">
                                          <p:stCondLst>
                                            <p:cond delay="0"/>
                                          </p:stCondLst>
                                        </p:cTn>
                                        <p:tgtEl>
                                          <p:spTgt spid="13316"/>
                                        </p:tgtEl>
                                        <p:attrNameLst>
                                          <p:attrName>style.visibility</p:attrName>
                                        </p:attrNameLst>
                                      </p:cBhvr>
                                      <p:to>
                                        <p:strVal val="visible"/>
                                      </p:to>
                                    </p:set>
                                    <p:animEffect transition="in" filter="diamond(in)">
                                      <p:cBhvr>
                                        <p:cTn id="39" dur="2000"/>
                                        <p:tgtEl>
                                          <p:spTgt spid="13316"/>
                                        </p:tgtEl>
                                      </p:cBhvr>
                                    </p:animEffect>
                                  </p:childTnLst>
                                </p:cTn>
                              </p:par>
                            </p:childTnLst>
                          </p:cTn>
                        </p:par>
                        <p:par>
                          <p:cTn id="40" fill="hold">
                            <p:stCondLst>
                              <p:cond delay="8000"/>
                            </p:stCondLst>
                            <p:childTnLst>
                              <p:par>
                                <p:cTn id="41" presetID="26" presetClass="entr" presetSubtype="0" fill="hold" nodeType="afterEffect">
                                  <p:stCondLst>
                                    <p:cond delay="0"/>
                                  </p:stCondLst>
                                  <p:childTnLst>
                                    <p:set>
                                      <p:cBhvr>
                                        <p:cTn id="42" dur="1" fill="hold">
                                          <p:stCondLst>
                                            <p:cond delay="0"/>
                                          </p:stCondLst>
                                        </p:cTn>
                                        <p:tgtEl>
                                          <p:spTgt spid="13318"/>
                                        </p:tgtEl>
                                        <p:attrNameLst>
                                          <p:attrName>style.visibility</p:attrName>
                                        </p:attrNameLst>
                                      </p:cBhvr>
                                      <p:to>
                                        <p:strVal val="visible"/>
                                      </p:to>
                                    </p:set>
                                    <p:animEffect transition="in" filter="wipe(down)">
                                      <p:cBhvr>
                                        <p:cTn id="43" dur="580">
                                          <p:stCondLst>
                                            <p:cond delay="0"/>
                                          </p:stCondLst>
                                        </p:cTn>
                                        <p:tgtEl>
                                          <p:spTgt spid="13318"/>
                                        </p:tgtEl>
                                      </p:cBhvr>
                                    </p:animEffect>
                                    <p:anim calcmode="lin" valueType="num">
                                      <p:cBhvr>
                                        <p:cTn id="44" dur="1822" tmFilter="0,0; 0.14,0.36; 0.43,0.73; 0.71,0.91; 1.0,1.0">
                                          <p:stCondLst>
                                            <p:cond delay="0"/>
                                          </p:stCondLst>
                                        </p:cTn>
                                        <p:tgtEl>
                                          <p:spTgt spid="1331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31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31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31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318"/>
                                        </p:tgtEl>
                                        <p:attrNameLst>
                                          <p:attrName>ppt_y</p:attrName>
                                        </p:attrNameLst>
                                      </p:cBhvr>
                                      <p:tavLst>
                                        <p:tav tm="0" fmla="#ppt_y-sin(pi*$)/81">
                                          <p:val>
                                            <p:fltVal val="0"/>
                                          </p:val>
                                        </p:tav>
                                        <p:tav tm="100000">
                                          <p:val>
                                            <p:fltVal val="1"/>
                                          </p:val>
                                        </p:tav>
                                      </p:tavLst>
                                    </p:anim>
                                    <p:animScale>
                                      <p:cBhvr>
                                        <p:cTn id="49" dur="26">
                                          <p:stCondLst>
                                            <p:cond delay="650"/>
                                          </p:stCondLst>
                                        </p:cTn>
                                        <p:tgtEl>
                                          <p:spTgt spid="13318"/>
                                        </p:tgtEl>
                                      </p:cBhvr>
                                      <p:to x="100000" y="60000"/>
                                    </p:animScale>
                                    <p:animScale>
                                      <p:cBhvr>
                                        <p:cTn id="50" dur="166" decel="50000">
                                          <p:stCondLst>
                                            <p:cond delay="676"/>
                                          </p:stCondLst>
                                        </p:cTn>
                                        <p:tgtEl>
                                          <p:spTgt spid="13318"/>
                                        </p:tgtEl>
                                      </p:cBhvr>
                                      <p:to x="100000" y="100000"/>
                                    </p:animScale>
                                    <p:animScale>
                                      <p:cBhvr>
                                        <p:cTn id="51" dur="26">
                                          <p:stCondLst>
                                            <p:cond delay="1312"/>
                                          </p:stCondLst>
                                        </p:cTn>
                                        <p:tgtEl>
                                          <p:spTgt spid="13318"/>
                                        </p:tgtEl>
                                      </p:cBhvr>
                                      <p:to x="100000" y="80000"/>
                                    </p:animScale>
                                    <p:animScale>
                                      <p:cBhvr>
                                        <p:cTn id="52" dur="166" decel="50000">
                                          <p:stCondLst>
                                            <p:cond delay="1338"/>
                                          </p:stCondLst>
                                        </p:cTn>
                                        <p:tgtEl>
                                          <p:spTgt spid="13318"/>
                                        </p:tgtEl>
                                      </p:cBhvr>
                                      <p:to x="100000" y="100000"/>
                                    </p:animScale>
                                    <p:animScale>
                                      <p:cBhvr>
                                        <p:cTn id="53" dur="26">
                                          <p:stCondLst>
                                            <p:cond delay="1642"/>
                                          </p:stCondLst>
                                        </p:cTn>
                                        <p:tgtEl>
                                          <p:spTgt spid="13318"/>
                                        </p:tgtEl>
                                      </p:cBhvr>
                                      <p:to x="100000" y="90000"/>
                                    </p:animScale>
                                    <p:animScale>
                                      <p:cBhvr>
                                        <p:cTn id="54" dur="166" decel="50000">
                                          <p:stCondLst>
                                            <p:cond delay="1668"/>
                                          </p:stCondLst>
                                        </p:cTn>
                                        <p:tgtEl>
                                          <p:spTgt spid="13318"/>
                                        </p:tgtEl>
                                      </p:cBhvr>
                                      <p:to x="100000" y="100000"/>
                                    </p:animScale>
                                    <p:animScale>
                                      <p:cBhvr>
                                        <p:cTn id="55" dur="26">
                                          <p:stCondLst>
                                            <p:cond delay="1808"/>
                                          </p:stCondLst>
                                        </p:cTn>
                                        <p:tgtEl>
                                          <p:spTgt spid="13318"/>
                                        </p:tgtEl>
                                      </p:cBhvr>
                                      <p:to x="100000" y="95000"/>
                                    </p:animScale>
                                    <p:animScale>
                                      <p:cBhvr>
                                        <p:cTn id="56" dur="166" decel="50000">
                                          <p:stCondLst>
                                            <p:cond delay="1834"/>
                                          </p:stCondLst>
                                        </p:cTn>
                                        <p:tgtEl>
                                          <p:spTgt spid="133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5" name="圖片 4" descr="DSC01570.JPG"/>
          <p:cNvPicPr>
            <a:picLocks noChangeAspect="1"/>
          </p:cNvPicPr>
          <p:nvPr/>
        </p:nvPicPr>
        <p:blipFill>
          <a:blip r:embed="rId3"/>
          <a:stretch>
            <a:fillRect/>
          </a:stretch>
        </p:blipFill>
        <p:spPr>
          <a:xfrm>
            <a:off x="4600135" y="38329"/>
            <a:ext cx="2142566" cy="1677600"/>
          </a:xfrm>
          <a:prstGeom prst="rect">
            <a:avLst/>
          </a:prstGeom>
          <a:ln w="88900" cap="sq" cmpd="thickThin">
            <a:solidFill>
              <a:srgbClr val="000000"/>
            </a:solidFill>
            <a:prstDash val="solid"/>
            <a:miter lim="800000"/>
          </a:ln>
          <a:effectLst>
            <a:innerShdw blurRad="76200">
              <a:srgbClr val="000000"/>
            </a:innerShdw>
          </a:effectLst>
        </p:spPr>
      </p:pic>
      <p:pic>
        <p:nvPicPr>
          <p:cNvPr id="7" name="圖片 6" descr="DSC01553.JPG"/>
          <p:cNvPicPr>
            <a:picLocks noChangeAspect="1"/>
          </p:cNvPicPr>
          <p:nvPr/>
        </p:nvPicPr>
        <p:blipFill>
          <a:blip r:embed="rId4"/>
          <a:stretch>
            <a:fillRect/>
          </a:stretch>
        </p:blipFill>
        <p:spPr>
          <a:xfrm>
            <a:off x="2355374" y="0"/>
            <a:ext cx="2105498" cy="1714488"/>
          </a:xfrm>
          <a:prstGeom prst="rect">
            <a:avLst/>
          </a:prstGeom>
          <a:ln w="88900" cap="sq" cmpd="thickThin">
            <a:solidFill>
              <a:srgbClr val="000000"/>
            </a:solidFill>
            <a:prstDash val="solid"/>
            <a:miter lim="800000"/>
          </a:ln>
          <a:effectLst>
            <a:innerShdw blurRad="76200">
              <a:srgbClr val="000000"/>
            </a:innerShdw>
          </a:effectLst>
        </p:spPr>
      </p:pic>
      <p:pic>
        <p:nvPicPr>
          <p:cNvPr id="9" name="圖片 8" descr="DSC01537.JPG"/>
          <p:cNvPicPr>
            <a:picLocks noChangeAspect="1"/>
          </p:cNvPicPr>
          <p:nvPr/>
        </p:nvPicPr>
        <p:blipFill>
          <a:blip r:embed="rId5"/>
          <a:stretch>
            <a:fillRect/>
          </a:stretch>
        </p:blipFill>
        <p:spPr>
          <a:xfrm>
            <a:off x="6865034" y="38329"/>
            <a:ext cx="2136122" cy="1676159"/>
          </a:xfrm>
          <a:prstGeom prst="rect">
            <a:avLst/>
          </a:prstGeom>
          <a:ln w="88900" cap="sq" cmpd="thickThin">
            <a:solidFill>
              <a:srgbClr val="000000"/>
            </a:solidFill>
            <a:prstDash val="solid"/>
            <a:miter lim="800000"/>
          </a:ln>
          <a:effectLst>
            <a:innerShdw blurRad="76200">
              <a:srgbClr val="000000"/>
            </a:innerShdw>
          </a:effectLst>
        </p:spPr>
      </p:pic>
      <p:pic>
        <p:nvPicPr>
          <p:cNvPr id="10" name="圖片 9" descr="DSC01619.JPG"/>
          <p:cNvPicPr>
            <a:picLocks noChangeAspect="1"/>
          </p:cNvPicPr>
          <p:nvPr/>
        </p:nvPicPr>
        <p:blipFill>
          <a:blip r:embed="rId6" cstate="print"/>
          <a:stretch>
            <a:fillRect/>
          </a:stretch>
        </p:blipFill>
        <p:spPr>
          <a:xfrm>
            <a:off x="6905956" y="5215185"/>
            <a:ext cx="2095200" cy="1571401"/>
          </a:xfrm>
          <a:prstGeom prst="rect">
            <a:avLst/>
          </a:prstGeom>
          <a:ln w="88900" cap="sq" cmpd="thickThin">
            <a:solidFill>
              <a:srgbClr val="000000"/>
            </a:solidFill>
            <a:prstDash val="solid"/>
            <a:miter lim="800000"/>
          </a:ln>
          <a:effectLst>
            <a:innerShdw blurRad="76200">
              <a:srgbClr val="000000"/>
            </a:innerShdw>
          </a:effectLst>
        </p:spPr>
      </p:pic>
      <p:pic>
        <p:nvPicPr>
          <p:cNvPr id="11" name="圖片 10" descr="IMG_0331.JPG"/>
          <p:cNvPicPr>
            <a:picLocks noChangeAspect="1"/>
          </p:cNvPicPr>
          <p:nvPr/>
        </p:nvPicPr>
        <p:blipFill>
          <a:blip r:embed="rId7" cstate="print"/>
          <a:stretch>
            <a:fillRect/>
          </a:stretch>
        </p:blipFill>
        <p:spPr>
          <a:xfrm>
            <a:off x="2327237" y="5215185"/>
            <a:ext cx="2158633" cy="1571401"/>
          </a:xfrm>
          <a:prstGeom prst="rect">
            <a:avLst/>
          </a:prstGeom>
          <a:ln w="88900" cap="sq" cmpd="thickThin">
            <a:solidFill>
              <a:srgbClr val="000000"/>
            </a:solidFill>
            <a:prstDash val="solid"/>
            <a:miter lim="800000"/>
          </a:ln>
          <a:effectLst>
            <a:innerShdw blurRad="76200">
              <a:srgbClr val="000000"/>
            </a:innerShdw>
          </a:effectLst>
        </p:spPr>
      </p:pic>
      <p:pic>
        <p:nvPicPr>
          <p:cNvPr id="12" name="圖片 11" descr="IMG_0237.JPG"/>
          <p:cNvPicPr>
            <a:picLocks noChangeAspect="1"/>
          </p:cNvPicPr>
          <p:nvPr/>
        </p:nvPicPr>
        <p:blipFill>
          <a:blip r:embed="rId8" cstate="print"/>
          <a:stretch>
            <a:fillRect/>
          </a:stretch>
        </p:blipFill>
        <p:spPr>
          <a:xfrm>
            <a:off x="4606204" y="5215185"/>
            <a:ext cx="2148461" cy="1571401"/>
          </a:xfrm>
          <a:prstGeom prst="rect">
            <a:avLst/>
          </a:prstGeom>
          <a:ln w="88900" cap="sq" cmpd="thickThin">
            <a:solidFill>
              <a:srgbClr val="000000"/>
            </a:solidFill>
            <a:prstDash val="solid"/>
            <a:miter lim="800000"/>
          </a:ln>
          <a:effectLst>
            <a:innerShdw blurRad="76200">
              <a:srgbClr val="000000"/>
            </a:innerShdw>
          </a:effectLst>
        </p:spPr>
      </p:pic>
      <p:pic>
        <p:nvPicPr>
          <p:cNvPr id="13" name="圖片 12" descr="IMG_0082.JPG"/>
          <p:cNvPicPr>
            <a:picLocks noChangeAspect="1"/>
          </p:cNvPicPr>
          <p:nvPr/>
        </p:nvPicPr>
        <p:blipFill>
          <a:blip r:embed="rId9" cstate="print"/>
          <a:stretch>
            <a:fillRect/>
          </a:stretch>
        </p:blipFill>
        <p:spPr>
          <a:xfrm>
            <a:off x="120195" y="5215185"/>
            <a:ext cx="2095200" cy="1571401"/>
          </a:xfrm>
          <a:prstGeom prst="rect">
            <a:avLst/>
          </a:prstGeom>
          <a:ln w="88900" cap="sq" cmpd="thickThin">
            <a:solidFill>
              <a:srgbClr val="000000"/>
            </a:solidFill>
            <a:prstDash val="solid"/>
            <a:miter lim="800000"/>
          </a:ln>
          <a:effectLst>
            <a:innerShdw blurRad="76200">
              <a:srgbClr val="000000"/>
            </a:innerShdw>
          </a:effectLst>
        </p:spPr>
      </p:pic>
      <p:pic>
        <p:nvPicPr>
          <p:cNvPr id="14" name="圖片 13" descr="DSC01963.JPG"/>
          <p:cNvPicPr>
            <a:picLocks noChangeAspect="1"/>
          </p:cNvPicPr>
          <p:nvPr/>
        </p:nvPicPr>
        <p:blipFill>
          <a:blip r:embed="rId10" cstate="print"/>
          <a:stretch>
            <a:fillRect/>
          </a:stretch>
        </p:blipFill>
        <p:spPr>
          <a:xfrm>
            <a:off x="120195" y="1798938"/>
            <a:ext cx="2095200" cy="1571400"/>
          </a:xfrm>
          <a:prstGeom prst="rect">
            <a:avLst/>
          </a:prstGeom>
          <a:ln w="88900" cap="sq" cmpd="thickThin">
            <a:solidFill>
              <a:srgbClr val="000000"/>
            </a:solidFill>
            <a:prstDash val="solid"/>
            <a:miter lim="800000"/>
          </a:ln>
          <a:effectLst>
            <a:innerShdw blurRad="76200">
              <a:srgbClr val="000000"/>
            </a:innerShdw>
          </a:effectLst>
        </p:spPr>
      </p:pic>
      <p:pic>
        <p:nvPicPr>
          <p:cNvPr id="15" name="圖片 14" descr="DSC01764.JPG"/>
          <p:cNvPicPr>
            <a:picLocks noChangeAspect="1"/>
          </p:cNvPicPr>
          <p:nvPr/>
        </p:nvPicPr>
        <p:blipFill>
          <a:blip r:embed="rId11" cstate="print"/>
          <a:stretch>
            <a:fillRect/>
          </a:stretch>
        </p:blipFill>
        <p:spPr>
          <a:xfrm>
            <a:off x="120195" y="3507062"/>
            <a:ext cx="2095200" cy="1571400"/>
          </a:xfrm>
          <a:prstGeom prst="rect">
            <a:avLst/>
          </a:prstGeom>
          <a:ln w="88900" cap="sq" cmpd="thickThin">
            <a:solidFill>
              <a:srgbClr val="000000"/>
            </a:solidFill>
            <a:prstDash val="solid"/>
            <a:miter lim="800000"/>
          </a:ln>
          <a:effectLst>
            <a:innerShdw blurRad="76200">
              <a:srgbClr val="000000"/>
            </a:innerShdw>
          </a:effectLst>
        </p:spPr>
      </p:pic>
      <p:pic>
        <p:nvPicPr>
          <p:cNvPr id="16" name="圖片 15" descr="DSC01594.JPG"/>
          <p:cNvPicPr>
            <a:picLocks noChangeAspect="1"/>
          </p:cNvPicPr>
          <p:nvPr/>
        </p:nvPicPr>
        <p:blipFill>
          <a:blip r:embed="rId12" cstate="print"/>
          <a:stretch>
            <a:fillRect/>
          </a:stretch>
        </p:blipFill>
        <p:spPr>
          <a:xfrm>
            <a:off x="6905956" y="3524486"/>
            <a:ext cx="2095200" cy="1571400"/>
          </a:xfrm>
          <a:prstGeom prst="rect">
            <a:avLst/>
          </a:prstGeom>
          <a:ln w="88900" cap="sq" cmpd="thickThin">
            <a:solidFill>
              <a:srgbClr val="000000"/>
            </a:solidFill>
            <a:prstDash val="solid"/>
            <a:miter lim="800000"/>
          </a:ln>
          <a:effectLst>
            <a:innerShdw blurRad="76200">
              <a:srgbClr val="000000"/>
            </a:innerShdw>
          </a:effectLst>
        </p:spPr>
      </p:pic>
      <p:pic>
        <p:nvPicPr>
          <p:cNvPr id="17" name="圖片 16" descr="IMG_0174.JPG"/>
          <p:cNvPicPr>
            <a:picLocks noChangeAspect="1"/>
          </p:cNvPicPr>
          <p:nvPr/>
        </p:nvPicPr>
        <p:blipFill>
          <a:blip r:embed="rId13" cstate="print"/>
          <a:stretch>
            <a:fillRect/>
          </a:stretch>
        </p:blipFill>
        <p:spPr>
          <a:xfrm>
            <a:off x="6905956" y="1833787"/>
            <a:ext cx="2095200" cy="1571400"/>
          </a:xfrm>
          <a:prstGeom prst="rect">
            <a:avLst/>
          </a:prstGeom>
          <a:ln w="88900" cap="sq" cmpd="thickThin">
            <a:solidFill>
              <a:srgbClr val="000000"/>
            </a:solidFill>
            <a:prstDash val="solid"/>
            <a:miter lim="800000"/>
          </a:ln>
          <a:effectLst>
            <a:innerShdw blurRad="76200">
              <a:srgbClr val="000000"/>
            </a:innerShdw>
          </a:effectLst>
        </p:spPr>
      </p:pic>
      <p:sp>
        <p:nvSpPr>
          <p:cNvPr id="18" name="文字方塊 17"/>
          <p:cNvSpPr txBox="1"/>
          <p:nvPr/>
        </p:nvSpPr>
        <p:spPr>
          <a:xfrm>
            <a:off x="2714612" y="1903105"/>
            <a:ext cx="4143404" cy="2954655"/>
          </a:xfrm>
          <a:prstGeom prst="rect">
            <a:avLst/>
          </a:prstGeom>
          <a:noFill/>
        </p:spPr>
        <p:txBody>
          <a:bodyPr wrap="square" rtlCol="0" anchor="ctr">
            <a:spAutoFit/>
          </a:bodyPr>
          <a:lstStyle/>
          <a:p>
            <a:pPr algn="ctr"/>
            <a:r>
              <a:rPr lang="zh-TW" altLang="en-US" sz="6600" dirty="0" smtClean="0">
                <a:solidFill>
                  <a:srgbClr val="0000FF"/>
                </a:solidFill>
                <a:latin typeface="華康談楷體 Std W5" pitchFamily="66" charset="-120"/>
                <a:ea typeface="華康談楷體 Std W5" pitchFamily="66" charset="-120"/>
              </a:rPr>
              <a:t>鼓 山 美 麗</a:t>
            </a:r>
            <a:endParaRPr lang="en-US" altLang="zh-TW" sz="6600" dirty="0" smtClean="0">
              <a:solidFill>
                <a:srgbClr val="0000FF"/>
              </a:solidFill>
              <a:latin typeface="華康談楷體 Std W5" pitchFamily="66" charset="-120"/>
              <a:ea typeface="華康談楷體 Std W5" pitchFamily="66" charset="-120"/>
            </a:endParaRPr>
          </a:p>
          <a:p>
            <a:pPr algn="ctr"/>
            <a:r>
              <a:rPr lang="ja-JP" altLang="en-US" sz="5400" b="1" dirty="0" smtClean="0">
                <a:solidFill>
                  <a:srgbClr val="0000FF"/>
                </a:solidFill>
                <a:latin typeface="華康談楷體 Std W5" pitchFamily="66" charset="-120"/>
                <a:ea typeface="華康談楷體 Std W5" pitchFamily="66" charset="-120"/>
              </a:rPr>
              <a:t>の</a:t>
            </a:r>
            <a:endParaRPr lang="en-US" altLang="zh-TW" sz="5400" b="1" dirty="0" smtClean="0">
              <a:solidFill>
                <a:srgbClr val="0000FF"/>
              </a:solidFill>
              <a:latin typeface="華康談楷體 Std W5" pitchFamily="66" charset="-120"/>
              <a:ea typeface="華康談楷體 Std W5" pitchFamily="66" charset="-120"/>
            </a:endParaRPr>
          </a:p>
          <a:p>
            <a:pPr algn="ctr"/>
            <a:r>
              <a:rPr lang="zh-TW" altLang="en-US" sz="6600" dirty="0" smtClean="0">
                <a:solidFill>
                  <a:srgbClr val="0000FF"/>
                </a:solidFill>
                <a:latin typeface="華康談楷體 Std W5" pitchFamily="66" charset="-120"/>
                <a:ea typeface="華康談楷體 Std W5" pitchFamily="66" charset="-120"/>
              </a:rPr>
              <a:t>相       簿</a:t>
            </a:r>
            <a:endParaRPr lang="zh-TW" altLang="en-US" sz="6600" dirty="0">
              <a:solidFill>
                <a:srgbClr val="0000FF"/>
              </a:solidFill>
              <a:latin typeface="華康談楷體 Std W5" pitchFamily="66" charset="-120"/>
              <a:ea typeface="華康談楷體 Std W5" pitchFamily="66" charset="-120"/>
            </a:endParaRPr>
          </a:p>
        </p:txBody>
      </p:sp>
      <p:pic>
        <p:nvPicPr>
          <p:cNvPr id="1026" name="Picture 2" descr="C:\Documents and Settings\h\Local Settings\Temporary Internet Files\Content.IE5\BUP4DRE5\MC900307854[1].wmf"/>
          <p:cNvPicPr>
            <a:picLocks noChangeAspect="1" noChangeArrowheads="1"/>
          </p:cNvPicPr>
          <p:nvPr/>
        </p:nvPicPr>
        <p:blipFill>
          <a:blip r:embed="rId14"/>
          <a:srcRect/>
          <a:stretch>
            <a:fillRect/>
          </a:stretch>
        </p:blipFill>
        <p:spPr bwMode="auto">
          <a:xfrm rot="20929245">
            <a:off x="2279257" y="1834464"/>
            <a:ext cx="571504" cy="723467"/>
          </a:xfrm>
          <a:prstGeom prst="rect">
            <a:avLst/>
          </a:prstGeom>
          <a:noFill/>
        </p:spPr>
      </p:pic>
      <p:pic>
        <p:nvPicPr>
          <p:cNvPr id="1027" name="Picture 3" descr="C:\Documents and Settings\h\Local Settings\Temporary Internet Files\Content.IE5\BUP4DRE5\MC900307407[1].wmf"/>
          <p:cNvPicPr>
            <a:picLocks noChangeAspect="1" noChangeArrowheads="1"/>
          </p:cNvPicPr>
          <p:nvPr/>
        </p:nvPicPr>
        <p:blipFill>
          <a:blip r:embed="rId15"/>
          <a:srcRect/>
          <a:stretch>
            <a:fillRect/>
          </a:stretch>
        </p:blipFill>
        <p:spPr bwMode="auto">
          <a:xfrm rot="1265563">
            <a:off x="5839873" y="4658370"/>
            <a:ext cx="916663" cy="488132"/>
          </a:xfrm>
          <a:prstGeom prst="rect">
            <a:avLst/>
          </a:prstGeom>
          <a:noFill/>
        </p:spPr>
      </p:pic>
      <p:pic>
        <p:nvPicPr>
          <p:cNvPr id="8" name="Picture 3"/>
          <p:cNvPicPr>
            <a:picLocks noChangeAspect="1" noChangeArrowheads="1"/>
          </p:cNvPicPr>
          <p:nvPr/>
        </p:nvPicPr>
        <p:blipFill>
          <a:blip r:embed="rId16"/>
          <a:srcRect/>
          <a:stretch>
            <a:fillRect/>
          </a:stretch>
        </p:blipFill>
        <p:spPr bwMode="auto">
          <a:xfrm>
            <a:off x="106346" y="-12"/>
            <a:ext cx="2108200" cy="164306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1000"/>
                            </p:stCondLst>
                            <p:childTnLst>
                              <p:par>
                                <p:cTn id="9" presetID="8"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10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camera.wav"/>
                                        </p:tgtEl>
                                      </p:cMediaNode>
                                    </p:audio>
                                  </p:subTnLst>
                                </p:cTn>
                              </p:par>
                            </p:childTnLst>
                          </p:cTn>
                        </p:par>
                        <p:par>
                          <p:cTn id="12" fill="hold">
                            <p:stCondLst>
                              <p:cond delay="2000"/>
                            </p:stCondLst>
                            <p:childTnLst>
                              <p:par>
                                <p:cTn id="13" presetID="8"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10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amera.wav"/>
                                        </p:tgtEl>
                                      </p:cMediaNode>
                                    </p:audio>
                                  </p:subTnLst>
                                </p:cTn>
                              </p:par>
                            </p:childTnLst>
                          </p:cTn>
                        </p:par>
                        <p:par>
                          <p:cTn id="16" fill="hold">
                            <p:stCondLst>
                              <p:cond delay="3000"/>
                            </p:stCondLst>
                            <p:childTnLst>
                              <p:par>
                                <p:cTn id="17" presetID="8"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1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par>
                          <p:cTn id="20" fill="hold">
                            <p:stCondLst>
                              <p:cond delay="4000"/>
                            </p:stCondLst>
                            <p:childTnLst>
                              <p:par>
                                <p:cTn id="21" presetID="8" presetClass="entr" presetSubtype="1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amond(in)">
                                      <p:cBhvr>
                                        <p:cTn id="23" dur="10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2" name="camera.wav"/>
                                        </p:tgtEl>
                                      </p:cMediaNode>
                                    </p:audio>
                                  </p:subTnLst>
                                </p:cTn>
                              </p:par>
                            </p:childTnLst>
                          </p:cTn>
                        </p:par>
                        <p:par>
                          <p:cTn id="24" fill="hold">
                            <p:stCondLst>
                              <p:cond delay="5000"/>
                            </p:stCondLst>
                            <p:childTnLst>
                              <p:par>
                                <p:cTn id="25" presetID="8"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amond(in)">
                                      <p:cBhvr>
                                        <p:cTn id="27" dur="10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6000"/>
                            </p:stCondLst>
                            <p:childTnLst>
                              <p:par>
                                <p:cTn id="29" presetID="8"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amond(in)">
                                      <p:cBhvr>
                                        <p:cTn id="31" dur="10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7000"/>
                            </p:stCondLst>
                            <p:childTnLst>
                              <p:par>
                                <p:cTn id="33" presetID="8"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amond(in)">
                                      <p:cBhvr>
                                        <p:cTn id="35" dur="10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par>
                          <p:cTn id="36" fill="hold">
                            <p:stCondLst>
                              <p:cond delay="8000"/>
                            </p:stCondLst>
                            <p:childTnLst>
                              <p:par>
                                <p:cTn id="37" presetID="8" presetClass="entr" presetSubtype="16"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amond(in)">
                                      <p:cBhvr>
                                        <p:cTn id="39" dur="1000"/>
                                        <p:tgtEl>
                                          <p:spTgt spid="11"/>
                                        </p:tgtEl>
                                      </p:cBhvr>
                                    </p:animEffect>
                                  </p:childTnLst>
                                  <p:subTnLst>
                                    <p:audio>
                                      <p:cMediaNode>
                                        <p:cTn display="0" masterRel="sameClick">
                                          <p:stCondLst>
                                            <p:cond evt="begin" delay="0">
                                              <p:tn val="37"/>
                                            </p:cond>
                                          </p:stCondLst>
                                          <p:endCondLst>
                                            <p:cond evt="onStopAudio" delay="0">
                                              <p:tgtEl>
                                                <p:sldTgt/>
                                              </p:tgtEl>
                                            </p:cond>
                                          </p:endCondLst>
                                        </p:cTn>
                                        <p:tgtEl>
                                          <p:sndTgt r:embed="rId2" name="camera.wav"/>
                                        </p:tgtEl>
                                      </p:cMediaNode>
                                    </p:audio>
                                  </p:subTnLst>
                                </p:cTn>
                              </p:par>
                            </p:childTnLst>
                          </p:cTn>
                        </p:par>
                        <p:par>
                          <p:cTn id="40" fill="hold">
                            <p:stCondLst>
                              <p:cond delay="9000"/>
                            </p:stCondLst>
                            <p:childTnLst>
                              <p:par>
                                <p:cTn id="41" presetID="8" presetClass="entr" presetSubtype="1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amond(in)">
                                      <p:cBhvr>
                                        <p:cTn id="43" dur="10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2" name="camera.wav"/>
                                        </p:tgtEl>
                                      </p:cMediaNode>
                                    </p:audio>
                                  </p:subTnLst>
                                </p:cTn>
                              </p:par>
                            </p:childTnLst>
                          </p:cTn>
                        </p:par>
                        <p:par>
                          <p:cTn id="44" fill="hold">
                            <p:stCondLst>
                              <p:cond delay="10000"/>
                            </p:stCondLst>
                            <p:childTnLst>
                              <p:par>
                                <p:cTn id="45" presetID="8" presetClass="entr" presetSubtype="16"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amond(in)">
                                      <p:cBhvr>
                                        <p:cTn id="47" dur="1000"/>
                                        <p:tgtEl>
                                          <p:spTgt spid="15"/>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11000"/>
                            </p:stCondLst>
                            <p:childTnLst>
                              <p:par>
                                <p:cTn id="49" presetID="8" presetClass="entr" presetSubtype="16"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amond(in)">
                                      <p:cBhvr>
                                        <p:cTn id="51" dur="10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12000"/>
                            </p:stCondLst>
                            <p:childTnLst>
                              <p:par>
                                <p:cTn id="53" presetID="9" presetClass="entr" presetSubtype="0" fill="hold" nodeType="after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dissolve">
                                      <p:cBhvr>
                                        <p:cTn id="55" dur="500"/>
                                        <p:tgtEl>
                                          <p:spTgt spid="1026"/>
                                        </p:tgtEl>
                                      </p:cBhvr>
                                    </p:animEffect>
                                  </p:childTnLst>
                                </p:cTn>
                              </p:par>
                            </p:childTnLst>
                          </p:cTn>
                        </p:par>
                        <p:par>
                          <p:cTn id="56" fill="hold">
                            <p:stCondLst>
                              <p:cond delay="12500"/>
                            </p:stCondLst>
                            <p:childTnLst>
                              <p:par>
                                <p:cTn id="57" presetID="22"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500"/>
                                        <p:tgtEl>
                                          <p:spTgt spid="18"/>
                                        </p:tgtEl>
                                      </p:cBhvr>
                                    </p:animEffect>
                                  </p:childTnLst>
                                </p:cTn>
                              </p:par>
                            </p:childTnLst>
                          </p:cTn>
                        </p:par>
                        <p:par>
                          <p:cTn id="60" fill="hold">
                            <p:stCondLst>
                              <p:cond delay="13000"/>
                            </p:stCondLst>
                            <p:childTnLst>
                              <p:par>
                                <p:cTn id="61" presetID="16" presetClass="entr" presetSubtype="26" fill="hold" nodeType="afterEffect">
                                  <p:stCondLst>
                                    <p:cond delay="0"/>
                                  </p:stCondLst>
                                  <p:childTnLst>
                                    <p:set>
                                      <p:cBhvr>
                                        <p:cTn id="62" dur="1" fill="hold">
                                          <p:stCondLst>
                                            <p:cond delay="0"/>
                                          </p:stCondLst>
                                        </p:cTn>
                                        <p:tgtEl>
                                          <p:spTgt spid="1027"/>
                                        </p:tgtEl>
                                        <p:attrNameLst>
                                          <p:attrName>style.visibility</p:attrName>
                                        </p:attrNameLst>
                                      </p:cBhvr>
                                      <p:to>
                                        <p:strVal val="visible"/>
                                      </p:to>
                                    </p:set>
                                    <p:animEffect transition="in" filter="barn(inHorizontal)">
                                      <p:cBhvr>
                                        <p:cTn id="6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4298" y="3929066"/>
            <a:ext cx="5715024" cy="1938992"/>
          </a:xfrm>
          <a:prstGeom prst="rect">
            <a:avLst/>
          </a:prstGeom>
        </p:spPr>
        <p:txBody>
          <a:bodyPr wrap="square">
            <a:spAutoFit/>
          </a:bodyPr>
          <a:lstStyle/>
          <a:p>
            <a:pPr>
              <a:lnSpc>
                <a:spcPct val="150000"/>
              </a:lnSpc>
            </a:pPr>
            <a:r>
              <a:rPr lang="zh-TW" altLang="en-US" dirty="0" smtClean="0"/>
              <a:t>　</a:t>
            </a:r>
            <a:r>
              <a:rPr lang="zh-TW" altLang="en-US" sz="2000" dirty="0" smtClean="0">
                <a:latin typeface="華康少女文字W7" pitchFamily="81" charset="-120"/>
                <a:ea typeface="華康少女文字W7" pitchFamily="81" charset="-120"/>
              </a:rPr>
              <a:t>　</a:t>
            </a:r>
            <a:r>
              <a:rPr lang="zh-TW" altLang="en-US" sz="2000" dirty="0" smtClean="0">
                <a:latin typeface="華康正顏楷體W5(P)" pitchFamily="66" charset="-120"/>
                <a:ea typeface="華康正顏楷體W5(P)" pitchFamily="66" charset="-120"/>
              </a:rPr>
              <a:t>香蕉碼頭</a:t>
            </a:r>
            <a:r>
              <a:rPr lang="zh-TW" altLang="en-US" sz="2000" dirty="0" smtClean="0">
                <a:latin typeface="華康正顏楷體W5(P)" pitchFamily="66" charset="-120"/>
                <a:ea typeface="華康正顏楷體W5(P)" pitchFamily="66" charset="-120"/>
              </a:rPr>
              <a:t>內部空間一樓為台灣特色伴手禮、香蕉故事館、主題式商店及國際郵輪進出關口</a:t>
            </a:r>
            <a:r>
              <a:rPr lang="zh-TW" altLang="en-US" sz="2000" dirty="0" smtClean="0">
                <a:latin typeface="華康正顏楷體W5(P)" pitchFamily="66" charset="-120"/>
                <a:ea typeface="華康正顏楷體W5(P)" pitchFamily="66" charset="-120"/>
              </a:rPr>
              <a:t>，香蕉</a:t>
            </a:r>
            <a:r>
              <a:rPr lang="zh-TW" altLang="en-US" sz="2000" dirty="0" smtClean="0">
                <a:latin typeface="華康正顏楷體W5(P)" pitchFamily="66" charset="-120"/>
                <a:ea typeface="華康正顏楷體W5(P)" pitchFamily="66" charset="-120"/>
              </a:rPr>
              <a:t>碼頭在先天的優勢及多元的規劃下，現今成為高雄觀光碼頭的新觀光景點。</a:t>
            </a:r>
            <a:endParaRPr lang="zh-TW" altLang="en-US" sz="2000" dirty="0">
              <a:latin typeface="華康正顏楷體W5(P)" pitchFamily="66" charset="-120"/>
              <a:ea typeface="華康正顏楷體W5(P)" pitchFamily="66" charset="-120"/>
            </a:endParaRPr>
          </a:p>
        </p:txBody>
      </p:sp>
      <p:pic>
        <p:nvPicPr>
          <p:cNvPr id="1027" name="Picture 3"/>
          <p:cNvPicPr>
            <a:picLocks noChangeAspect="1" noChangeArrowheads="1"/>
          </p:cNvPicPr>
          <p:nvPr/>
        </p:nvPicPr>
        <p:blipFill>
          <a:blip r:embed="rId2"/>
          <a:srcRect/>
          <a:stretch>
            <a:fillRect/>
          </a:stretch>
        </p:blipFill>
        <p:spPr bwMode="auto">
          <a:xfrm>
            <a:off x="214282" y="428604"/>
            <a:ext cx="2643206" cy="2000264"/>
          </a:xfrm>
          <a:prstGeom prst="rect">
            <a:avLst/>
          </a:prstGeom>
          <a:ln w="88900" cap="sq" cmpd="thickThin">
            <a:solidFill>
              <a:srgbClr val="000000"/>
            </a:solidFill>
            <a:prstDash val="solid"/>
            <a:miter lim="800000"/>
          </a:ln>
          <a:effectLst>
            <a:innerShdw blurRad="76200">
              <a:srgbClr val="000000"/>
            </a:innerShdw>
            <a:reflection blurRad="6350" stA="52000" endA="300" endPos="35000" dir="5400000" sy="-100000" algn="bl" rotWithShape="0"/>
          </a:effectLst>
        </p:spPr>
      </p:pic>
      <p:pic>
        <p:nvPicPr>
          <p:cNvPr id="1028" name="Picture 4"/>
          <p:cNvPicPr>
            <a:picLocks noChangeAspect="1" noChangeArrowheads="1"/>
          </p:cNvPicPr>
          <p:nvPr/>
        </p:nvPicPr>
        <p:blipFill>
          <a:blip r:embed="rId3"/>
          <a:srcRect/>
          <a:stretch>
            <a:fillRect/>
          </a:stretch>
        </p:blipFill>
        <p:spPr bwMode="auto">
          <a:xfrm>
            <a:off x="3143240" y="500042"/>
            <a:ext cx="2533668" cy="2000264"/>
          </a:xfrm>
          <a:prstGeom prst="ellipse">
            <a:avLst/>
          </a:prstGeom>
          <a:ln>
            <a:noFill/>
          </a:ln>
          <a:effectLst>
            <a:softEdge rad="12700"/>
          </a:effectLst>
        </p:spPr>
      </p:pic>
      <p:pic>
        <p:nvPicPr>
          <p:cNvPr id="1029" name="Picture 5"/>
          <p:cNvPicPr>
            <a:picLocks noChangeAspect="1" noChangeArrowheads="1"/>
          </p:cNvPicPr>
          <p:nvPr/>
        </p:nvPicPr>
        <p:blipFill>
          <a:blip r:embed="rId4"/>
          <a:srcRect/>
          <a:stretch>
            <a:fillRect/>
          </a:stretch>
        </p:blipFill>
        <p:spPr bwMode="auto">
          <a:xfrm>
            <a:off x="6215074" y="4810148"/>
            <a:ext cx="2540000" cy="1905000"/>
          </a:xfrm>
          <a:prstGeom prst="rect">
            <a:avLst/>
          </a:prstGeom>
          <a:ln w="88900" cap="sq" cmpd="thickThin">
            <a:solidFill>
              <a:srgbClr val="000000"/>
            </a:solidFill>
            <a:prstDash val="solid"/>
            <a:miter lim="800000"/>
          </a:ln>
          <a:effectLst>
            <a:innerShdw blurRad="76200">
              <a:srgbClr val="000000"/>
            </a:innerShdw>
            <a:reflection blurRad="6350" stA="50000" endA="300" endPos="38500" dist="50800" dir="5400000" sy="-100000" algn="bl" rotWithShape="0"/>
          </a:effectLst>
        </p:spPr>
      </p:pic>
      <p:pic>
        <p:nvPicPr>
          <p:cNvPr id="1030" name="Picture 6"/>
          <p:cNvPicPr>
            <a:picLocks noChangeAspect="1" noChangeArrowheads="1"/>
          </p:cNvPicPr>
          <p:nvPr/>
        </p:nvPicPr>
        <p:blipFill>
          <a:blip r:embed="rId5"/>
          <a:srcRect/>
          <a:stretch>
            <a:fillRect/>
          </a:stretch>
        </p:blipFill>
        <p:spPr bwMode="auto">
          <a:xfrm>
            <a:off x="6215074" y="2738446"/>
            <a:ext cx="2540000" cy="1905000"/>
          </a:xfrm>
          <a:prstGeom prst="ellipse">
            <a:avLst/>
          </a:prstGeom>
          <a:ln>
            <a:noFill/>
          </a:ln>
          <a:effectLst>
            <a:softEdge rad="12700"/>
          </a:effectLst>
        </p:spPr>
      </p:pic>
      <p:pic>
        <p:nvPicPr>
          <p:cNvPr id="1031" name="Picture 7" descr="C:\Documents and Settings\Administrator\Local Settings\Temporary Internet Files\Content.IE5\WT95G1NA\MC900155064[1].wmf"/>
          <p:cNvPicPr>
            <a:picLocks noChangeAspect="1" noChangeArrowheads="1"/>
          </p:cNvPicPr>
          <p:nvPr/>
        </p:nvPicPr>
        <p:blipFill>
          <a:blip r:embed="rId6"/>
          <a:srcRect/>
          <a:stretch>
            <a:fillRect/>
          </a:stretch>
        </p:blipFill>
        <p:spPr bwMode="auto">
          <a:xfrm>
            <a:off x="5786446" y="-86988"/>
            <a:ext cx="3143272" cy="2762126"/>
          </a:xfrm>
          <a:prstGeom prst="rect">
            <a:avLst/>
          </a:prstGeom>
          <a:noFill/>
          <a:effectLst>
            <a:outerShdw blurRad="50800" dist="38100" algn="l" rotWithShape="0">
              <a:prstClr val="black">
                <a:alpha val="40000"/>
              </a:prstClr>
            </a:outerShdw>
          </a:effectLst>
        </p:spPr>
      </p:pic>
    </p:spTree>
  </p:cSld>
  <p:clrMapOvr>
    <a:masterClrMapping/>
  </p:clrMapOvr>
  <p:transition advClick="0" advTm="180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dissolve">
                                      <p:cBhvr>
                                        <p:cTn id="7" dur="1000"/>
                                        <p:tgtEl>
                                          <p:spTgt spid="1031"/>
                                        </p:tgtEl>
                                      </p:cBhvr>
                                    </p:animEffect>
                                  </p:childTnLst>
                                </p:cTn>
                              </p:par>
                            </p:childTnLst>
                          </p:cTn>
                        </p:par>
                        <p:par>
                          <p:cTn id="8" fill="hold">
                            <p:stCondLst>
                              <p:cond delay="1000"/>
                            </p:stCondLst>
                            <p:childTnLst>
                              <p:par>
                                <p:cTn id="9" presetID="2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2000"/>
                                        <p:tgtEl>
                                          <p:spTgt spid="4"/>
                                        </p:tgtEl>
                                      </p:cBhvr>
                                    </p:animEffect>
                                  </p:childTnLst>
                                </p:cTn>
                              </p:par>
                            </p:childTnLst>
                          </p:cTn>
                        </p:par>
                        <p:par>
                          <p:cTn id="12" fill="hold">
                            <p:stCondLst>
                              <p:cond delay="3000"/>
                            </p:stCondLst>
                            <p:childTnLst>
                              <p:par>
                                <p:cTn id="13" presetID="26"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80">
                                          <p:stCondLst>
                                            <p:cond delay="0"/>
                                          </p:stCondLst>
                                        </p:cTn>
                                        <p:tgtEl>
                                          <p:spTgt spid="1028"/>
                                        </p:tgtEl>
                                      </p:cBhvr>
                                    </p:animEffect>
                                    <p:anim calcmode="lin" valueType="num">
                                      <p:cBhvr>
                                        <p:cTn id="16"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1" dur="26">
                                          <p:stCondLst>
                                            <p:cond delay="650"/>
                                          </p:stCondLst>
                                        </p:cTn>
                                        <p:tgtEl>
                                          <p:spTgt spid="1028"/>
                                        </p:tgtEl>
                                      </p:cBhvr>
                                      <p:to x="100000" y="60000"/>
                                    </p:animScale>
                                    <p:animScale>
                                      <p:cBhvr>
                                        <p:cTn id="22" dur="166" decel="50000">
                                          <p:stCondLst>
                                            <p:cond delay="676"/>
                                          </p:stCondLst>
                                        </p:cTn>
                                        <p:tgtEl>
                                          <p:spTgt spid="1028"/>
                                        </p:tgtEl>
                                      </p:cBhvr>
                                      <p:to x="100000" y="100000"/>
                                    </p:animScale>
                                    <p:animScale>
                                      <p:cBhvr>
                                        <p:cTn id="23" dur="26">
                                          <p:stCondLst>
                                            <p:cond delay="1312"/>
                                          </p:stCondLst>
                                        </p:cTn>
                                        <p:tgtEl>
                                          <p:spTgt spid="1028"/>
                                        </p:tgtEl>
                                      </p:cBhvr>
                                      <p:to x="100000" y="80000"/>
                                    </p:animScale>
                                    <p:animScale>
                                      <p:cBhvr>
                                        <p:cTn id="24" dur="166" decel="50000">
                                          <p:stCondLst>
                                            <p:cond delay="1338"/>
                                          </p:stCondLst>
                                        </p:cTn>
                                        <p:tgtEl>
                                          <p:spTgt spid="1028"/>
                                        </p:tgtEl>
                                      </p:cBhvr>
                                      <p:to x="100000" y="100000"/>
                                    </p:animScale>
                                    <p:animScale>
                                      <p:cBhvr>
                                        <p:cTn id="25" dur="26">
                                          <p:stCondLst>
                                            <p:cond delay="1642"/>
                                          </p:stCondLst>
                                        </p:cTn>
                                        <p:tgtEl>
                                          <p:spTgt spid="1028"/>
                                        </p:tgtEl>
                                      </p:cBhvr>
                                      <p:to x="100000" y="90000"/>
                                    </p:animScale>
                                    <p:animScale>
                                      <p:cBhvr>
                                        <p:cTn id="26" dur="166" decel="50000">
                                          <p:stCondLst>
                                            <p:cond delay="1668"/>
                                          </p:stCondLst>
                                        </p:cTn>
                                        <p:tgtEl>
                                          <p:spTgt spid="1028"/>
                                        </p:tgtEl>
                                      </p:cBhvr>
                                      <p:to x="100000" y="100000"/>
                                    </p:animScale>
                                    <p:animScale>
                                      <p:cBhvr>
                                        <p:cTn id="27" dur="26">
                                          <p:stCondLst>
                                            <p:cond delay="1808"/>
                                          </p:stCondLst>
                                        </p:cTn>
                                        <p:tgtEl>
                                          <p:spTgt spid="1028"/>
                                        </p:tgtEl>
                                      </p:cBhvr>
                                      <p:to x="100000" y="95000"/>
                                    </p:animScale>
                                    <p:animScale>
                                      <p:cBhvr>
                                        <p:cTn id="28" dur="166" decel="50000">
                                          <p:stCondLst>
                                            <p:cond delay="1834"/>
                                          </p:stCondLst>
                                        </p:cTn>
                                        <p:tgtEl>
                                          <p:spTgt spid="1028"/>
                                        </p:tgtEl>
                                      </p:cBhvr>
                                      <p:to x="100000" y="100000"/>
                                    </p:animScale>
                                  </p:childTnLst>
                                </p:cTn>
                              </p:par>
                              <p:par>
                                <p:cTn id="29" presetID="52" presetClass="entr" presetSubtype="0"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Scale>
                                      <p:cBhvr>
                                        <p:cTn id="31" dur="1000" decel="50000" fill="hold">
                                          <p:stCondLst>
                                            <p:cond delay="0"/>
                                          </p:stCondLst>
                                        </p:cTn>
                                        <p:tgtEl>
                                          <p:spTgt spid="10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30"/>
                                        </p:tgtEl>
                                        <p:attrNameLst>
                                          <p:attrName>ppt_x</p:attrName>
                                          <p:attrName>ppt_y</p:attrName>
                                        </p:attrNameLst>
                                      </p:cBhvr>
                                    </p:animMotion>
                                    <p:animEffect transition="in" filter="fade">
                                      <p:cBhvr>
                                        <p:cTn id="33" dur="1000"/>
                                        <p:tgtEl>
                                          <p:spTgt spid="1030"/>
                                        </p:tgtEl>
                                      </p:cBhvr>
                                    </p:animEffect>
                                  </p:childTnLst>
                                </p:cTn>
                              </p:par>
                            </p:childTnLst>
                          </p:cTn>
                        </p:par>
                        <p:par>
                          <p:cTn id="34" fill="hold">
                            <p:stCondLst>
                              <p:cond delay="5000"/>
                            </p:stCondLst>
                            <p:childTnLst>
                              <p:par>
                                <p:cTn id="35" presetID="19" presetClass="entr" presetSubtype="10" fill="hold" nodeType="afterEffect">
                                  <p:stCondLst>
                                    <p:cond delay="0"/>
                                  </p:stCondLst>
                                  <p:childTnLst>
                                    <p:set>
                                      <p:cBhvr>
                                        <p:cTn id="36" dur="1" fill="hold">
                                          <p:stCondLst>
                                            <p:cond delay="0"/>
                                          </p:stCondLst>
                                        </p:cTn>
                                        <p:tgtEl>
                                          <p:spTgt spid="1027"/>
                                        </p:tgtEl>
                                        <p:attrNameLst>
                                          <p:attrName>style.visibility</p:attrName>
                                        </p:attrNameLst>
                                      </p:cBhvr>
                                      <p:to>
                                        <p:strVal val="visible"/>
                                      </p:to>
                                    </p:set>
                                    <p:anim calcmode="lin" valueType="num">
                                      <p:cBhvr>
                                        <p:cTn id="37" dur="5000" fill="hold"/>
                                        <p:tgtEl>
                                          <p:spTgt spid="1027"/>
                                        </p:tgtEl>
                                        <p:attrNameLst>
                                          <p:attrName>ppt_w</p:attrName>
                                        </p:attrNameLst>
                                      </p:cBhvr>
                                      <p:tavLst>
                                        <p:tav tm="0" fmla="#ppt_w*sin(2.5*pi*$)">
                                          <p:val>
                                            <p:fltVal val="0"/>
                                          </p:val>
                                        </p:tav>
                                        <p:tav tm="100000">
                                          <p:val>
                                            <p:fltVal val="1"/>
                                          </p:val>
                                        </p:tav>
                                      </p:tavLst>
                                    </p:anim>
                                    <p:anim calcmode="lin" valueType="num">
                                      <p:cBhvr>
                                        <p:cTn id="38" dur="5000" fill="hold"/>
                                        <p:tgtEl>
                                          <p:spTgt spid="1027"/>
                                        </p:tgtEl>
                                        <p:attrNameLst>
                                          <p:attrName>ppt_h</p:attrName>
                                        </p:attrNameLst>
                                      </p:cBhvr>
                                      <p:tavLst>
                                        <p:tav tm="0">
                                          <p:val>
                                            <p:strVal val="#ppt_h"/>
                                          </p:val>
                                        </p:tav>
                                        <p:tav tm="100000">
                                          <p:val>
                                            <p:strVal val="#ppt_h"/>
                                          </p:val>
                                        </p:tav>
                                      </p:tavLst>
                                    </p:anim>
                                  </p:childTnLst>
                                </p:cTn>
                              </p:par>
                              <p:par>
                                <p:cTn id="39" presetID="15" presetClass="entr" presetSubtype="0" fill="hold" nodeType="withEffect">
                                  <p:stCondLst>
                                    <p:cond delay="0"/>
                                  </p:stCondLst>
                                  <p:childTnLst>
                                    <p:set>
                                      <p:cBhvr>
                                        <p:cTn id="40" dur="1" fill="hold">
                                          <p:stCondLst>
                                            <p:cond delay="0"/>
                                          </p:stCondLst>
                                        </p:cTn>
                                        <p:tgtEl>
                                          <p:spTgt spid="1029"/>
                                        </p:tgtEl>
                                        <p:attrNameLst>
                                          <p:attrName>style.visibility</p:attrName>
                                        </p:attrNameLst>
                                      </p:cBhvr>
                                      <p:to>
                                        <p:strVal val="visible"/>
                                      </p:to>
                                    </p:set>
                                    <p:anim calcmode="lin" valueType="num">
                                      <p:cBhvr>
                                        <p:cTn id="41" dur="1000" fill="hold"/>
                                        <p:tgtEl>
                                          <p:spTgt spid="1029"/>
                                        </p:tgtEl>
                                        <p:attrNameLst>
                                          <p:attrName>ppt_w</p:attrName>
                                        </p:attrNameLst>
                                      </p:cBhvr>
                                      <p:tavLst>
                                        <p:tav tm="0">
                                          <p:val>
                                            <p:fltVal val="0"/>
                                          </p:val>
                                        </p:tav>
                                        <p:tav tm="100000">
                                          <p:val>
                                            <p:strVal val="#ppt_w"/>
                                          </p:val>
                                        </p:tav>
                                      </p:tavLst>
                                    </p:anim>
                                    <p:anim calcmode="lin" valueType="num">
                                      <p:cBhvr>
                                        <p:cTn id="42" dur="1000" fill="hold"/>
                                        <p:tgtEl>
                                          <p:spTgt spid="1029"/>
                                        </p:tgtEl>
                                        <p:attrNameLst>
                                          <p:attrName>ppt_h</p:attrName>
                                        </p:attrNameLst>
                                      </p:cBhvr>
                                      <p:tavLst>
                                        <p:tav tm="0">
                                          <p:val>
                                            <p:fltVal val="0"/>
                                          </p:val>
                                        </p:tav>
                                        <p:tav tm="100000">
                                          <p:val>
                                            <p:strVal val="#ppt_h"/>
                                          </p:val>
                                        </p:tav>
                                      </p:tavLst>
                                    </p:anim>
                                    <p:anim calcmode="lin" valueType="num">
                                      <p:cBhvr>
                                        <p:cTn id="43" dur="1000" fill="hold"/>
                                        <p:tgtEl>
                                          <p:spTgt spid="1029"/>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化同側角落矩形 5"/>
          <p:cNvSpPr/>
          <p:nvPr/>
        </p:nvSpPr>
        <p:spPr>
          <a:xfrm>
            <a:off x="142844" y="214290"/>
            <a:ext cx="8431851" cy="6429420"/>
          </a:xfrm>
          <a:prstGeom prst="round2SameRect">
            <a:avLst>
              <a:gd name="adj1" fmla="val 857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36" name="群組 35"/>
          <p:cNvGrpSpPr/>
          <p:nvPr/>
        </p:nvGrpSpPr>
        <p:grpSpPr>
          <a:xfrm>
            <a:off x="142843" y="-1214470"/>
            <a:ext cx="8818277" cy="7858180"/>
            <a:chOff x="142843" y="-1214470"/>
            <a:chExt cx="8818277" cy="7858180"/>
          </a:xfrm>
        </p:grpSpPr>
        <p:sp>
          <p:nvSpPr>
            <p:cNvPr id="28" name="圓角化同側角落矩形 27"/>
            <p:cNvSpPr/>
            <p:nvPr/>
          </p:nvSpPr>
          <p:spPr>
            <a:xfrm>
              <a:off x="142843" y="196948"/>
              <a:ext cx="8818277" cy="1167618"/>
            </a:xfrm>
            <a:prstGeom prst="round2SameRect">
              <a:avLst>
                <a:gd name="adj1" fmla="val 50000"/>
                <a:gd name="adj2" fmla="val 0"/>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化同側角落矩形 11"/>
            <p:cNvSpPr/>
            <p:nvPr/>
          </p:nvSpPr>
          <p:spPr>
            <a:xfrm>
              <a:off x="142844" y="214290"/>
              <a:ext cx="8429684" cy="1143008"/>
            </a:xfrm>
            <a:prstGeom prst="round2SameRect">
              <a:avLst>
                <a:gd name="adj1" fmla="val 50000"/>
                <a:gd name="adj2" fmla="val 1454"/>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7858147" y="1357298"/>
              <a:ext cx="357190" cy="5286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8215337" y="1357298"/>
              <a:ext cx="357190" cy="5286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化同側角落矩形 7"/>
            <p:cNvSpPr/>
            <p:nvPr/>
          </p:nvSpPr>
          <p:spPr>
            <a:xfrm>
              <a:off x="142844" y="214290"/>
              <a:ext cx="8060593" cy="1143008"/>
            </a:xfrm>
            <a:prstGeom prst="round2SameRect">
              <a:avLst>
                <a:gd name="adj1" fmla="val 50000"/>
                <a:gd name="adj2" fmla="val 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化同側角落矩形 20"/>
            <p:cNvSpPr/>
            <p:nvPr/>
          </p:nvSpPr>
          <p:spPr>
            <a:xfrm>
              <a:off x="142844" y="196948"/>
              <a:ext cx="7753464" cy="1160350"/>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8572528" y="1357298"/>
              <a:ext cx="368272" cy="52864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AutoShape 4"/>
            <p:cNvSpPr>
              <a:spLocks noChangeArrowheads="1"/>
            </p:cNvSpPr>
            <p:nvPr/>
          </p:nvSpPr>
          <p:spPr bwMode="auto">
            <a:xfrm rot="-5400000">
              <a:off x="4627577" y="801655"/>
              <a:ext cx="4608513" cy="576263"/>
            </a:xfrm>
            <a:prstGeom prst="chevron">
              <a:avLst>
                <a:gd name="adj" fmla="val 199931"/>
              </a:avLst>
            </a:prstGeom>
            <a:gradFill rotWithShape="1">
              <a:gsLst>
                <a:gs pos="0">
                  <a:srgbClr val="800000">
                    <a:gamma/>
                    <a:shade val="46275"/>
                    <a:invGamma/>
                  </a:srgbClr>
                </a:gs>
                <a:gs pos="100000">
                  <a:srgbClr val="800000"/>
                </a:gs>
              </a:gsLst>
              <a:lin ang="5400000" scaled="1"/>
            </a:gradFill>
            <a:ln w="57150" cmpd="thinThick">
              <a:solidFill>
                <a:schemeClr val="tx1"/>
              </a:solidFill>
              <a:miter lim="800000"/>
              <a:headEnd/>
              <a:tailEnd/>
            </a:ln>
            <a:effectLst/>
          </p:spPr>
          <p:txBody>
            <a:bodyPr wrap="none" anchor="ctr"/>
            <a:lstStyle/>
            <a:p>
              <a:endParaRPr lang="zh-TW" altLang="en-US"/>
            </a:p>
          </p:txBody>
        </p:sp>
      </p:grpSp>
      <p:sp>
        <p:nvSpPr>
          <p:cNvPr id="37" name="標題 1"/>
          <p:cNvSpPr>
            <a:spLocks noGrp="1"/>
          </p:cNvSpPr>
          <p:nvPr>
            <p:ph type="title"/>
          </p:nvPr>
        </p:nvSpPr>
        <p:spPr>
          <a:xfrm>
            <a:off x="71406" y="1428736"/>
            <a:ext cx="1571636" cy="1143000"/>
          </a:xfrm>
        </p:spPr>
        <p:txBody>
          <a:bodyPr/>
          <a:lstStyle/>
          <a:p>
            <a:r>
              <a:rPr lang="zh-TW" altLang="en-US" sz="9600" dirty="0" smtClean="0">
                <a:solidFill>
                  <a:srgbClr val="6666FF"/>
                </a:solidFill>
                <a:latin typeface="華康正顏楷體 Std W9" pitchFamily="66" charset="-120"/>
                <a:ea typeface="華康正顏楷體 Std W9" pitchFamily="66" charset="-120"/>
              </a:rPr>
              <a:t>食</a:t>
            </a:r>
            <a:endParaRPr lang="zh-TW" altLang="en-US" sz="9600" dirty="0">
              <a:solidFill>
                <a:srgbClr val="6666FF"/>
              </a:solidFill>
              <a:latin typeface="華康正顏楷體 Std W9" pitchFamily="66" charset="-120"/>
              <a:ea typeface="華康正顏楷體 Std W9" pitchFamily="66" charset="-120"/>
            </a:endParaRPr>
          </a:p>
        </p:txBody>
      </p:sp>
      <p:sp>
        <p:nvSpPr>
          <p:cNvPr id="38" name="標題 1"/>
          <p:cNvSpPr txBox="1">
            <a:spLocks/>
          </p:cNvSpPr>
          <p:nvPr/>
        </p:nvSpPr>
        <p:spPr bwMode="auto">
          <a:xfrm>
            <a:off x="1643042" y="2000248"/>
            <a:ext cx="157163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5200" kern="0" dirty="0" smtClean="0">
                <a:solidFill>
                  <a:srgbClr val="33CC33"/>
                </a:solidFill>
                <a:latin typeface="華康正顏楷體 Std W9" pitchFamily="66" charset="-120"/>
                <a:ea typeface="華康正顏楷體 Std W9" pitchFamily="66" charset="-120"/>
                <a:cs typeface="+mj-cs"/>
              </a:rPr>
              <a:t>在</a:t>
            </a:r>
            <a:endParaRPr kumimoji="1" lang="zh-TW" altLang="en-US" sz="5200" b="0" i="0" u="none" strike="noStrike" kern="0" cap="none" spc="0" normalizeH="0" baseline="0" noProof="0" dirty="0">
              <a:ln>
                <a:noFill/>
              </a:ln>
              <a:solidFill>
                <a:srgbClr val="33CC33"/>
              </a:solidFill>
              <a:effectLst/>
              <a:uLnTx/>
              <a:uFillTx/>
              <a:latin typeface="華康正顏楷體 Std W9" pitchFamily="66" charset="-120"/>
              <a:ea typeface="華康正顏楷體 Std W9" pitchFamily="66" charset="-120"/>
              <a:cs typeface="+mj-cs"/>
            </a:endParaRPr>
          </a:p>
        </p:txBody>
      </p:sp>
      <p:sp>
        <p:nvSpPr>
          <p:cNvPr id="39" name="標題 1"/>
          <p:cNvSpPr txBox="1">
            <a:spLocks/>
          </p:cNvSpPr>
          <p:nvPr/>
        </p:nvSpPr>
        <p:spPr bwMode="auto">
          <a:xfrm>
            <a:off x="3214678" y="1428736"/>
            <a:ext cx="157163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5200" kern="0" noProof="0" dirty="0" smtClean="0">
                <a:solidFill>
                  <a:srgbClr val="FF0000"/>
                </a:solidFill>
                <a:latin typeface="華康正顏楷體 Std W9" pitchFamily="66" charset="-120"/>
                <a:ea typeface="華康正顏楷體 Std W9" pitchFamily="66" charset="-120"/>
                <a:cs typeface="+mj-cs"/>
              </a:rPr>
              <a:t>好</a:t>
            </a:r>
            <a:endParaRPr kumimoji="1" lang="zh-TW" altLang="en-US" sz="5200" b="0" i="0" u="none" strike="noStrike" kern="0" cap="none" spc="0" normalizeH="0" baseline="0" noProof="0" dirty="0">
              <a:ln>
                <a:noFill/>
              </a:ln>
              <a:solidFill>
                <a:srgbClr val="FF0000"/>
              </a:solidFill>
              <a:effectLst/>
              <a:uLnTx/>
              <a:uFillTx/>
              <a:latin typeface="華康正顏楷體 Std W9" pitchFamily="66" charset="-120"/>
              <a:ea typeface="華康正顏楷體 Std W9" pitchFamily="66" charset="-120"/>
              <a:cs typeface="+mj-cs"/>
            </a:endParaRPr>
          </a:p>
        </p:txBody>
      </p:sp>
      <p:sp>
        <p:nvSpPr>
          <p:cNvPr id="40" name="標題 1"/>
          <p:cNvSpPr txBox="1">
            <a:spLocks/>
          </p:cNvSpPr>
          <p:nvPr/>
        </p:nvSpPr>
        <p:spPr bwMode="auto">
          <a:xfrm>
            <a:off x="4857752" y="2000240"/>
            <a:ext cx="157163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5200" kern="0" dirty="0" smtClean="0">
                <a:solidFill>
                  <a:srgbClr val="CC9900"/>
                </a:solidFill>
                <a:latin typeface="華康正顏楷體 Std W9" pitchFamily="66" charset="-120"/>
                <a:ea typeface="華康正顏楷體 Std W9" pitchFamily="66" charset="-120"/>
                <a:cs typeface="+mj-cs"/>
              </a:rPr>
              <a:t>味</a:t>
            </a:r>
            <a:endParaRPr kumimoji="1" lang="zh-TW" altLang="en-US" sz="5200" b="0" i="0" u="none" strike="noStrike" kern="0" cap="none" spc="0" normalizeH="0" baseline="0" noProof="0" dirty="0">
              <a:ln>
                <a:noFill/>
              </a:ln>
              <a:solidFill>
                <a:srgbClr val="CC9900"/>
              </a:solidFill>
              <a:effectLst/>
              <a:uLnTx/>
              <a:uFillTx/>
              <a:latin typeface="華康正顏楷體 Std W9" pitchFamily="66" charset="-120"/>
              <a:ea typeface="華康正顏楷體 Std W9" pitchFamily="66" charset="-120"/>
              <a:cs typeface="+mj-cs"/>
            </a:endParaRPr>
          </a:p>
        </p:txBody>
      </p:sp>
      <p:pic>
        <p:nvPicPr>
          <p:cNvPr id="1026" name="Picture 2" descr="C:\Documents and Settings\Administrator\Local Settings\Temporary Internet Files\Content.IE5\RU538F61\MC900412630[1].wmf"/>
          <p:cNvPicPr>
            <a:picLocks noChangeAspect="1" noChangeArrowheads="1"/>
          </p:cNvPicPr>
          <p:nvPr/>
        </p:nvPicPr>
        <p:blipFill>
          <a:blip r:embed="rId2"/>
          <a:srcRect/>
          <a:stretch>
            <a:fillRect/>
          </a:stretch>
        </p:blipFill>
        <p:spPr bwMode="auto">
          <a:xfrm>
            <a:off x="1071538" y="3500438"/>
            <a:ext cx="4714908" cy="2712731"/>
          </a:xfrm>
          <a:prstGeom prst="rect">
            <a:avLst/>
          </a:prstGeom>
          <a:noFill/>
        </p:spPr>
      </p:pic>
      <p:pic>
        <p:nvPicPr>
          <p:cNvPr id="1027" name="Picture 3" descr="C:\Documents and Settings\Administrator\Local Settings\Temporary Internet Files\Content.IE5\D939DPKY\MC900286090[1].wmf"/>
          <p:cNvPicPr>
            <a:picLocks noChangeAspect="1" noChangeArrowheads="1"/>
          </p:cNvPicPr>
          <p:nvPr/>
        </p:nvPicPr>
        <p:blipFill>
          <a:blip r:embed="rId3"/>
          <a:srcRect/>
          <a:stretch>
            <a:fillRect/>
          </a:stretch>
        </p:blipFill>
        <p:spPr bwMode="auto">
          <a:xfrm>
            <a:off x="6000760" y="5214950"/>
            <a:ext cx="1363393" cy="1293650"/>
          </a:xfrm>
          <a:prstGeom prst="rect">
            <a:avLst/>
          </a:prstGeom>
          <a:noFill/>
        </p:spPr>
      </p:pic>
      <p:sp>
        <p:nvSpPr>
          <p:cNvPr id="18" name="矩形 17"/>
          <p:cNvSpPr/>
          <p:nvPr/>
        </p:nvSpPr>
        <p:spPr>
          <a:xfrm>
            <a:off x="7468193" y="1357298"/>
            <a:ext cx="389955" cy="52864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拱形 18"/>
          <p:cNvSpPr/>
          <p:nvPr/>
        </p:nvSpPr>
        <p:spPr>
          <a:xfrm>
            <a:off x="7500958" y="178592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拱形 19"/>
          <p:cNvSpPr/>
          <p:nvPr/>
        </p:nvSpPr>
        <p:spPr>
          <a:xfrm>
            <a:off x="7500958" y="207167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拱形 21"/>
          <p:cNvSpPr/>
          <p:nvPr/>
        </p:nvSpPr>
        <p:spPr>
          <a:xfrm>
            <a:off x="7500958" y="235743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拱形 22"/>
          <p:cNvSpPr/>
          <p:nvPr/>
        </p:nvSpPr>
        <p:spPr>
          <a:xfrm>
            <a:off x="7500958" y="264318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拱形 23"/>
          <p:cNvSpPr/>
          <p:nvPr/>
        </p:nvSpPr>
        <p:spPr>
          <a:xfrm>
            <a:off x="7500958" y="292893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9" name="拱形 28"/>
          <p:cNvSpPr/>
          <p:nvPr/>
        </p:nvSpPr>
        <p:spPr>
          <a:xfrm>
            <a:off x="7500958" y="321468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拱形 29"/>
          <p:cNvSpPr/>
          <p:nvPr/>
        </p:nvSpPr>
        <p:spPr>
          <a:xfrm>
            <a:off x="7500958" y="350043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1" name="拱形 30"/>
          <p:cNvSpPr/>
          <p:nvPr/>
        </p:nvSpPr>
        <p:spPr>
          <a:xfrm>
            <a:off x="7500958" y="378619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2" name="拱形 31"/>
          <p:cNvSpPr/>
          <p:nvPr/>
        </p:nvSpPr>
        <p:spPr>
          <a:xfrm>
            <a:off x="7500958" y="407194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3" name="拱形 32"/>
          <p:cNvSpPr/>
          <p:nvPr/>
        </p:nvSpPr>
        <p:spPr>
          <a:xfrm>
            <a:off x="7500958" y="435769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1" name="拱形 40"/>
          <p:cNvSpPr/>
          <p:nvPr/>
        </p:nvSpPr>
        <p:spPr>
          <a:xfrm>
            <a:off x="7500958" y="464344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2" name="拱形 41"/>
          <p:cNvSpPr/>
          <p:nvPr/>
        </p:nvSpPr>
        <p:spPr>
          <a:xfrm>
            <a:off x="7500958" y="49291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拱形 42"/>
          <p:cNvSpPr/>
          <p:nvPr/>
        </p:nvSpPr>
        <p:spPr>
          <a:xfrm>
            <a:off x="7500958" y="52149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4" name="拱形 43"/>
          <p:cNvSpPr/>
          <p:nvPr/>
        </p:nvSpPr>
        <p:spPr>
          <a:xfrm>
            <a:off x="7500958" y="55007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5" name="拱形 44"/>
          <p:cNvSpPr/>
          <p:nvPr/>
        </p:nvSpPr>
        <p:spPr>
          <a:xfrm>
            <a:off x="7500958" y="57864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6" name="拱形 45"/>
          <p:cNvSpPr/>
          <p:nvPr/>
        </p:nvSpPr>
        <p:spPr>
          <a:xfrm>
            <a:off x="7500958" y="60722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7" name="拱形 46"/>
          <p:cNvSpPr/>
          <p:nvPr/>
        </p:nvSpPr>
        <p:spPr>
          <a:xfrm>
            <a:off x="7500958" y="63579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8" name="拱形 47"/>
          <p:cNvSpPr/>
          <p:nvPr/>
        </p:nvSpPr>
        <p:spPr>
          <a:xfrm>
            <a:off x="7500958" y="150017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0" name="拱形 109"/>
          <p:cNvSpPr/>
          <p:nvPr/>
        </p:nvSpPr>
        <p:spPr>
          <a:xfrm>
            <a:off x="7858148" y="178592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1" name="拱形 110"/>
          <p:cNvSpPr/>
          <p:nvPr/>
        </p:nvSpPr>
        <p:spPr>
          <a:xfrm>
            <a:off x="7858148" y="207167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2" name="拱形 111"/>
          <p:cNvSpPr/>
          <p:nvPr/>
        </p:nvSpPr>
        <p:spPr>
          <a:xfrm>
            <a:off x="7858148" y="235743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3" name="拱形 112"/>
          <p:cNvSpPr/>
          <p:nvPr/>
        </p:nvSpPr>
        <p:spPr>
          <a:xfrm>
            <a:off x="7858148" y="264318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4" name="拱形 113"/>
          <p:cNvSpPr/>
          <p:nvPr/>
        </p:nvSpPr>
        <p:spPr>
          <a:xfrm>
            <a:off x="7858148" y="292893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6" name="拱形 115"/>
          <p:cNvSpPr/>
          <p:nvPr/>
        </p:nvSpPr>
        <p:spPr>
          <a:xfrm>
            <a:off x="7858148" y="321468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7" name="拱形 116"/>
          <p:cNvSpPr/>
          <p:nvPr/>
        </p:nvSpPr>
        <p:spPr>
          <a:xfrm>
            <a:off x="7858148" y="350043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8" name="拱形 117"/>
          <p:cNvSpPr/>
          <p:nvPr/>
        </p:nvSpPr>
        <p:spPr>
          <a:xfrm>
            <a:off x="7858148" y="378619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9" name="拱形 118"/>
          <p:cNvSpPr/>
          <p:nvPr/>
        </p:nvSpPr>
        <p:spPr>
          <a:xfrm>
            <a:off x="7858148" y="407194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0" name="拱形 119"/>
          <p:cNvSpPr/>
          <p:nvPr/>
        </p:nvSpPr>
        <p:spPr>
          <a:xfrm>
            <a:off x="7858148" y="435769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1" name="拱形 120"/>
          <p:cNvSpPr/>
          <p:nvPr/>
        </p:nvSpPr>
        <p:spPr>
          <a:xfrm>
            <a:off x="7858148" y="464344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2" name="拱形 121"/>
          <p:cNvSpPr/>
          <p:nvPr/>
        </p:nvSpPr>
        <p:spPr>
          <a:xfrm>
            <a:off x="7858148" y="49291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3" name="拱形 122"/>
          <p:cNvSpPr/>
          <p:nvPr/>
        </p:nvSpPr>
        <p:spPr>
          <a:xfrm>
            <a:off x="7858148" y="52149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4" name="拱形 123"/>
          <p:cNvSpPr/>
          <p:nvPr/>
        </p:nvSpPr>
        <p:spPr>
          <a:xfrm>
            <a:off x="7858148" y="55007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5" name="拱形 124"/>
          <p:cNvSpPr/>
          <p:nvPr/>
        </p:nvSpPr>
        <p:spPr>
          <a:xfrm>
            <a:off x="7858148" y="57864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6" name="拱形 125"/>
          <p:cNvSpPr/>
          <p:nvPr/>
        </p:nvSpPr>
        <p:spPr>
          <a:xfrm>
            <a:off x="7858148" y="60722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7" name="拱形 126"/>
          <p:cNvSpPr/>
          <p:nvPr/>
        </p:nvSpPr>
        <p:spPr>
          <a:xfrm>
            <a:off x="7858148" y="63579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8" name="拱形 127"/>
          <p:cNvSpPr/>
          <p:nvPr/>
        </p:nvSpPr>
        <p:spPr>
          <a:xfrm>
            <a:off x="7858148" y="150017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0" name="拱形 129"/>
          <p:cNvSpPr/>
          <p:nvPr/>
        </p:nvSpPr>
        <p:spPr>
          <a:xfrm>
            <a:off x="8215338" y="178592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1" name="拱形 130"/>
          <p:cNvSpPr/>
          <p:nvPr/>
        </p:nvSpPr>
        <p:spPr>
          <a:xfrm>
            <a:off x="8215338" y="207167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2" name="拱形 131"/>
          <p:cNvSpPr/>
          <p:nvPr/>
        </p:nvSpPr>
        <p:spPr>
          <a:xfrm>
            <a:off x="8215338" y="235743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3" name="拱形 132"/>
          <p:cNvSpPr/>
          <p:nvPr/>
        </p:nvSpPr>
        <p:spPr>
          <a:xfrm>
            <a:off x="8215338" y="264318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4" name="拱形 133"/>
          <p:cNvSpPr/>
          <p:nvPr/>
        </p:nvSpPr>
        <p:spPr>
          <a:xfrm>
            <a:off x="8215338" y="292893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6" name="拱形 135"/>
          <p:cNvSpPr/>
          <p:nvPr/>
        </p:nvSpPr>
        <p:spPr>
          <a:xfrm>
            <a:off x="8215338" y="321468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7" name="拱形 136"/>
          <p:cNvSpPr/>
          <p:nvPr/>
        </p:nvSpPr>
        <p:spPr>
          <a:xfrm>
            <a:off x="8215338" y="350043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8" name="拱形 137"/>
          <p:cNvSpPr/>
          <p:nvPr/>
        </p:nvSpPr>
        <p:spPr>
          <a:xfrm>
            <a:off x="8215338" y="378619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9" name="拱形 138"/>
          <p:cNvSpPr/>
          <p:nvPr/>
        </p:nvSpPr>
        <p:spPr>
          <a:xfrm>
            <a:off x="8215338" y="407194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0" name="拱形 139"/>
          <p:cNvSpPr/>
          <p:nvPr/>
        </p:nvSpPr>
        <p:spPr>
          <a:xfrm>
            <a:off x="8215338" y="435769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1" name="拱形 140"/>
          <p:cNvSpPr/>
          <p:nvPr/>
        </p:nvSpPr>
        <p:spPr>
          <a:xfrm>
            <a:off x="8215338" y="464344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2" name="拱形 141"/>
          <p:cNvSpPr/>
          <p:nvPr/>
        </p:nvSpPr>
        <p:spPr>
          <a:xfrm>
            <a:off x="8215338" y="49291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3" name="拱形 142"/>
          <p:cNvSpPr/>
          <p:nvPr/>
        </p:nvSpPr>
        <p:spPr>
          <a:xfrm>
            <a:off x="8215338" y="52149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4" name="拱形 143"/>
          <p:cNvSpPr/>
          <p:nvPr/>
        </p:nvSpPr>
        <p:spPr>
          <a:xfrm>
            <a:off x="8215338" y="55007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5" name="拱形 144"/>
          <p:cNvSpPr/>
          <p:nvPr/>
        </p:nvSpPr>
        <p:spPr>
          <a:xfrm>
            <a:off x="8215338" y="57864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6" name="拱形 145"/>
          <p:cNvSpPr/>
          <p:nvPr/>
        </p:nvSpPr>
        <p:spPr>
          <a:xfrm>
            <a:off x="8215338" y="60722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7" name="拱形 146"/>
          <p:cNvSpPr/>
          <p:nvPr/>
        </p:nvSpPr>
        <p:spPr>
          <a:xfrm>
            <a:off x="8215338" y="63579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8" name="拱形 147"/>
          <p:cNvSpPr/>
          <p:nvPr/>
        </p:nvSpPr>
        <p:spPr>
          <a:xfrm>
            <a:off x="8215338" y="150017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0" name="拱形 149"/>
          <p:cNvSpPr/>
          <p:nvPr/>
        </p:nvSpPr>
        <p:spPr>
          <a:xfrm>
            <a:off x="8572528" y="178592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1" name="拱形 150"/>
          <p:cNvSpPr/>
          <p:nvPr/>
        </p:nvSpPr>
        <p:spPr>
          <a:xfrm>
            <a:off x="8572528" y="207167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2" name="拱形 151"/>
          <p:cNvSpPr/>
          <p:nvPr/>
        </p:nvSpPr>
        <p:spPr>
          <a:xfrm>
            <a:off x="8572528" y="235743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3" name="拱形 152"/>
          <p:cNvSpPr/>
          <p:nvPr/>
        </p:nvSpPr>
        <p:spPr>
          <a:xfrm>
            <a:off x="8572528" y="264318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4" name="拱形 153"/>
          <p:cNvSpPr/>
          <p:nvPr/>
        </p:nvSpPr>
        <p:spPr>
          <a:xfrm>
            <a:off x="8572528" y="292893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6" name="拱形 155"/>
          <p:cNvSpPr/>
          <p:nvPr/>
        </p:nvSpPr>
        <p:spPr>
          <a:xfrm>
            <a:off x="8572528" y="321468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7" name="拱形 156"/>
          <p:cNvSpPr/>
          <p:nvPr/>
        </p:nvSpPr>
        <p:spPr>
          <a:xfrm>
            <a:off x="8572528" y="350043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8" name="拱形 157"/>
          <p:cNvSpPr/>
          <p:nvPr/>
        </p:nvSpPr>
        <p:spPr>
          <a:xfrm>
            <a:off x="8572528" y="378619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9" name="拱形 158"/>
          <p:cNvSpPr/>
          <p:nvPr/>
        </p:nvSpPr>
        <p:spPr>
          <a:xfrm>
            <a:off x="8572528" y="407194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0" name="拱形 159"/>
          <p:cNvSpPr/>
          <p:nvPr/>
        </p:nvSpPr>
        <p:spPr>
          <a:xfrm>
            <a:off x="8572528" y="435769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1" name="拱形 160"/>
          <p:cNvSpPr/>
          <p:nvPr/>
        </p:nvSpPr>
        <p:spPr>
          <a:xfrm>
            <a:off x="8572528" y="464344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2" name="拱形 161"/>
          <p:cNvSpPr/>
          <p:nvPr/>
        </p:nvSpPr>
        <p:spPr>
          <a:xfrm>
            <a:off x="8572528" y="49291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3" name="拱形 162"/>
          <p:cNvSpPr/>
          <p:nvPr/>
        </p:nvSpPr>
        <p:spPr>
          <a:xfrm>
            <a:off x="8572528" y="52149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4" name="拱形 163"/>
          <p:cNvSpPr/>
          <p:nvPr/>
        </p:nvSpPr>
        <p:spPr>
          <a:xfrm>
            <a:off x="8572528" y="55007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5" name="拱形 164"/>
          <p:cNvSpPr/>
          <p:nvPr/>
        </p:nvSpPr>
        <p:spPr>
          <a:xfrm>
            <a:off x="8572528" y="57864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6" name="拱形 165"/>
          <p:cNvSpPr/>
          <p:nvPr/>
        </p:nvSpPr>
        <p:spPr>
          <a:xfrm>
            <a:off x="8572528" y="60722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7" name="拱形 166"/>
          <p:cNvSpPr/>
          <p:nvPr/>
        </p:nvSpPr>
        <p:spPr>
          <a:xfrm>
            <a:off x="8572528" y="63579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8" name="拱形 167"/>
          <p:cNvSpPr/>
          <p:nvPr/>
        </p:nvSpPr>
        <p:spPr>
          <a:xfrm>
            <a:off x="8572528" y="150017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transition advClick="0" advTm="14000">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Horizontal)">
                                      <p:cBhvr>
                                        <p:cTn id="7" dur="1000"/>
                                        <p:tgtEl>
                                          <p:spTgt spid="37"/>
                                        </p:tgtEl>
                                      </p:cBhvr>
                                    </p:animEffect>
                                  </p:childTnLst>
                                </p:cTn>
                              </p:par>
                              <p:par>
                                <p:cTn id="8" presetID="16" presetClass="entr" presetSubtype="26"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barn(inHorizontal)">
                                      <p:cBhvr>
                                        <p:cTn id="10" dur="1000"/>
                                        <p:tgtEl>
                                          <p:spTgt spid="38">
                                            <p:txEl>
                                              <p:pRg st="0" end="0"/>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animEffect transition="in" filter="barn(inHorizontal)">
                                      <p:cBhvr>
                                        <p:cTn id="13" dur="1000"/>
                                        <p:tgtEl>
                                          <p:spTgt spid="39">
                                            <p:txEl>
                                              <p:pRg st="0" end="0"/>
                                            </p:txEl>
                                          </p:spTgt>
                                        </p:tgtEl>
                                      </p:cBhvr>
                                    </p:animEffect>
                                  </p:childTnLst>
                                </p:cTn>
                              </p:par>
                              <p:par>
                                <p:cTn id="14" presetID="16" presetClass="entr" presetSubtype="26" fill="hold" nodeType="withEffect">
                                  <p:stCondLst>
                                    <p:cond delay="0"/>
                                  </p:stCondLst>
                                  <p:childTnLst>
                                    <p:set>
                                      <p:cBhvr>
                                        <p:cTn id="15" dur="1" fill="hold">
                                          <p:stCondLst>
                                            <p:cond delay="0"/>
                                          </p:stCondLst>
                                        </p:cTn>
                                        <p:tgtEl>
                                          <p:spTgt spid="40">
                                            <p:txEl>
                                              <p:pRg st="0" end="0"/>
                                            </p:txEl>
                                          </p:spTgt>
                                        </p:tgtEl>
                                        <p:attrNameLst>
                                          <p:attrName>style.visibility</p:attrName>
                                        </p:attrNameLst>
                                      </p:cBhvr>
                                      <p:to>
                                        <p:strVal val="visible"/>
                                      </p:to>
                                    </p:set>
                                    <p:animEffect transition="in" filter="barn(inHorizontal)">
                                      <p:cBhvr>
                                        <p:cTn id="16" dur="1000"/>
                                        <p:tgtEl>
                                          <p:spTgt spid="40">
                                            <p:txEl>
                                              <p:pRg st="0" end="0"/>
                                            </p:txEl>
                                          </p:spTgt>
                                        </p:tgtEl>
                                      </p:cBhvr>
                                    </p:animEffect>
                                  </p:childTnLst>
                                </p:cTn>
                              </p:par>
                            </p:childTnLst>
                          </p:cTn>
                        </p:par>
                        <p:par>
                          <p:cTn id="17" fill="hold">
                            <p:stCondLst>
                              <p:cond delay="1000"/>
                            </p:stCondLst>
                            <p:childTnLst>
                              <p:par>
                                <p:cTn id="18" presetID="7" presetClass="entr" presetSubtype="4"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2000" fill="hold"/>
                                        <p:tgtEl>
                                          <p:spTgt spid="1026"/>
                                        </p:tgtEl>
                                        <p:attrNameLst>
                                          <p:attrName>ppt_x</p:attrName>
                                        </p:attrNameLst>
                                      </p:cBhvr>
                                      <p:tavLst>
                                        <p:tav tm="0">
                                          <p:val>
                                            <p:strVal val="#ppt_x"/>
                                          </p:val>
                                        </p:tav>
                                        <p:tav tm="100000">
                                          <p:val>
                                            <p:strVal val="#ppt_x"/>
                                          </p:val>
                                        </p:tav>
                                      </p:tavLst>
                                    </p:anim>
                                    <p:anim calcmode="lin" valueType="num">
                                      <p:cBhvr additive="base">
                                        <p:cTn id="21" dur="2000" fill="hold"/>
                                        <p:tgtEl>
                                          <p:spTgt spid="1026"/>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12" presetClass="entr" presetSubtype="2" fill="hold" nodeType="after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slide(fromRight)">
                                      <p:cBhvr>
                                        <p:cTn id="2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4" name="圓角化同側角落矩形 13"/>
          <p:cNvSpPr/>
          <p:nvPr/>
        </p:nvSpPr>
        <p:spPr>
          <a:xfrm>
            <a:off x="785786" y="214290"/>
            <a:ext cx="7788909" cy="6429420"/>
          </a:xfrm>
          <a:prstGeom prst="round2SameRect">
            <a:avLst>
              <a:gd name="adj1" fmla="val 857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圓角化同側角落矩形 5"/>
          <p:cNvSpPr/>
          <p:nvPr/>
        </p:nvSpPr>
        <p:spPr>
          <a:xfrm>
            <a:off x="796413" y="196948"/>
            <a:ext cx="8440319" cy="1167618"/>
          </a:xfrm>
          <a:prstGeom prst="round2SameRect">
            <a:avLst>
              <a:gd name="adj1" fmla="val 50000"/>
              <a:gd name="adj2" fmla="val 0"/>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化同側角落矩形 6"/>
          <p:cNvSpPr/>
          <p:nvPr/>
        </p:nvSpPr>
        <p:spPr>
          <a:xfrm>
            <a:off x="796413" y="214290"/>
            <a:ext cx="7918990" cy="1143008"/>
          </a:xfrm>
          <a:prstGeom prst="round2SameRect">
            <a:avLst>
              <a:gd name="adj1" fmla="val 50000"/>
              <a:gd name="adj2" fmla="val 1454"/>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358214" y="1357298"/>
            <a:ext cx="417076" cy="5286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化同側角落矩形 9"/>
          <p:cNvSpPr/>
          <p:nvPr/>
        </p:nvSpPr>
        <p:spPr>
          <a:xfrm>
            <a:off x="796413" y="196948"/>
            <a:ext cx="7561801" cy="1189400"/>
          </a:xfrm>
          <a:prstGeom prst="round2SameRect">
            <a:avLst>
              <a:gd name="adj1" fmla="val 50000"/>
              <a:gd name="adj2" fmla="val 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8741372" y="1357298"/>
            <a:ext cx="402660" cy="52864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AutoShape 4"/>
          <p:cNvSpPr>
            <a:spLocks noChangeArrowheads="1"/>
          </p:cNvSpPr>
          <p:nvPr/>
        </p:nvSpPr>
        <p:spPr bwMode="auto">
          <a:xfrm rot="16200000">
            <a:off x="4627577" y="801655"/>
            <a:ext cx="4608513" cy="576263"/>
          </a:xfrm>
          <a:prstGeom prst="chevron">
            <a:avLst>
              <a:gd name="adj" fmla="val 199931"/>
            </a:avLst>
          </a:prstGeom>
          <a:gradFill rotWithShape="1">
            <a:gsLst>
              <a:gs pos="0">
                <a:srgbClr val="800000">
                  <a:gamma/>
                  <a:shade val="46275"/>
                  <a:invGamma/>
                </a:srgbClr>
              </a:gs>
              <a:gs pos="100000">
                <a:srgbClr val="800000"/>
              </a:gs>
            </a:gsLst>
            <a:lin ang="5400000" scaled="1"/>
          </a:gradFill>
          <a:ln w="57150" cmpd="thinThick">
            <a:solidFill>
              <a:schemeClr val="tx1"/>
            </a:solidFill>
            <a:miter lim="800000"/>
            <a:headEnd/>
            <a:tailEnd/>
          </a:ln>
          <a:effectLst/>
        </p:spPr>
        <p:txBody>
          <a:bodyPr wrap="none" anchor="ctr"/>
          <a:lstStyle/>
          <a:p>
            <a:endParaRPr lang="zh-TW" altLang="en-US"/>
          </a:p>
        </p:txBody>
      </p:sp>
      <p:sp>
        <p:nvSpPr>
          <p:cNvPr id="15" name="圓角化同側角落矩形 14"/>
          <p:cNvSpPr/>
          <p:nvPr/>
        </p:nvSpPr>
        <p:spPr>
          <a:xfrm>
            <a:off x="-285784" y="214290"/>
            <a:ext cx="1071570" cy="6429420"/>
          </a:xfrm>
          <a:prstGeom prst="round2SameRect">
            <a:avLst>
              <a:gd name="adj1" fmla="val 4986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圓角化同側角落矩形 10"/>
          <p:cNvSpPr/>
          <p:nvPr/>
        </p:nvSpPr>
        <p:spPr>
          <a:xfrm>
            <a:off x="-943897" y="196948"/>
            <a:ext cx="1740309" cy="1160350"/>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標題 1"/>
          <p:cNvSpPr txBox="1">
            <a:spLocks/>
          </p:cNvSpPr>
          <p:nvPr/>
        </p:nvSpPr>
        <p:spPr bwMode="auto">
          <a:xfrm>
            <a:off x="1000100" y="1428736"/>
            <a:ext cx="478634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6000" kern="0" noProof="0" dirty="0" smtClean="0">
                <a:solidFill>
                  <a:srgbClr val="00B050"/>
                </a:solidFill>
                <a:latin typeface="華康正顏楷體 Std W9" pitchFamily="66" charset="-120"/>
                <a:ea typeface="華康正顏楷體 Std W9" pitchFamily="66" charset="-120"/>
                <a:cs typeface="+mj-cs"/>
              </a:rPr>
              <a:t>豆 腐 冰</a:t>
            </a:r>
            <a:endParaRPr kumimoji="1" lang="zh-TW" altLang="en-US" sz="6000" b="0" i="0" u="none" strike="noStrike" kern="0" cap="none" spc="0" normalizeH="0" baseline="0" noProof="0" dirty="0">
              <a:ln>
                <a:noFill/>
              </a:ln>
              <a:solidFill>
                <a:srgbClr val="00B050"/>
              </a:solidFill>
              <a:effectLst/>
              <a:uLnTx/>
              <a:uFillTx/>
              <a:latin typeface="華康正顏楷體 Std W9" pitchFamily="66" charset="-120"/>
              <a:ea typeface="華康正顏楷體 Std W9" pitchFamily="66" charset="-120"/>
              <a:cs typeface="+mj-cs"/>
            </a:endParaRPr>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075" name="Rectangle 3"/>
          <p:cNvSpPr>
            <a:spLocks noChangeArrowheads="1"/>
          </p:cNvSpPr>
          <p:nvPr/>
        </p:nvSpPr>
        <p:spPr bwMode="auto">
          <a:xfrm rot="10800000" flipV="1">
            <a:off x="928662" y="3071810"/>
            <a:ext cx="4857784" cy="22433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50000"/>
              </a:lnSpc>
              <a:spcBef>
                <a:spcPct val="0"/>
              </a:spcBef>
              <a:spcAft>
                <a:spcPct val="0"/>
              </a:spcAft>
              <a:buClrTx/>
              <a:buSzTx/>
              <a:buFontTx/>
              <a:buNone/>
              <a:tabLst/>
            </a:pPr>
            <a:r>
              <a:rPr kumimoji="1" lang="zh-TW" sz="2400" b="0" i="0" u="none" strike="noStrike" cap="none" normalizeH="0" baseline="0" dirty="0" smtClean="0">
                <a:ln>
                  <a:noFill/>
                </a:ln>
                <a:solidFill>
                  <a:srgbClr val="000000"/>
                </a:solidFill>
                <a:effectLst/>
                <a:latin typeface="華康正顏楷體W5(P)" pitchFamily="66" charset="-120"/>
                <a:ea typeface="華康正顏楷體W5(P)" pitchFamily="66" charset="-120"/>
                <a:cs typeface="Times New Roman" pitchFamily="18" charset="0"/>
              </a:rPr>
              <a:t>豆腐冰外</a:t>
            </a:r>
            <a:r>
              <a:rPr kumimoji="1" lang="zh-TW" sz="2400" b="0" i="0" u="none" strike="noStrike" cap="none" normalizeH="0" baseline="0" dirty="0" smtClean="0">
                <a:ln>
                  <a:noFill/>
                </a:ln>
                <a:solidFill>
                  <a:srgbClr val="000000"/>
                </a:solidFill>
                <a:effectLst/>
                <a:latin typeface="華康正顏楷體W5(P)" pitchFamily="66" charset="-120"/>
                <a:ea typeface="華康正顏楷體W5(P)" pitchFamily="66" charset="-120"/>
                <a:cs typeface="Times New Roman" pitchFamily="18" charset="0"/>
              </a:rPr>
              <a:t>觀看起像奶酪，又像</a:t>
            </a:r>
            <a:r>
              <a:rPr kumimoji="1" lang="zh-TW" sz="2400" b="0" i="0" u="none" strike="noStrike" cap="none" normalizeH="0" baseline="0" dirty="0" smtClean="0">
                <a:ln>
                  <a:noFill/>
                </a:ln>
                <a:solidFill>
                  <a:srgbClr val="000000"/>
                </a:solidFill>
                <a:effectLst/>
                <a:latin typeface="華康正顏楷體W5(P)" pitchFamily="66" charset="-120"/>
                <a:ea typeface="華康正顏楷體W5(P)" pitchFamily="66" charset="-120"/>
                <a:cs typeface="Times New Roman" pitchFamily="18" charset="0"/>
              </a:rPr>
              <a:t>豆花，</a:t>
            </a:r>
            <a:r>
              <a:rPr kumimoji="1" lang="zh-TW" sz="2400" b="0" i="0" u="none" strike="noStrike" cap="none" normalizeH="0" baseline="0" dirty="0" smtClean="0">
                <a:ln>
                  <a:noFill/>
                </a:ln>
                <a:solidFill>
                  <a:srgbClr val="000000"/>
                </a:solidFill>
                <a:effectLst/>
                <a:latin typeface="華康正顏楷體W5(P)" pitchFamily="66" charset="-120"/>
                <a:ea typeface="華康正顏楷體W5(P)" pitchFamily="66" charset="-120"/>
                <a:cs typeface="Times New Roman" pitchFamily="18" charset="0"/>
              </a:rPr>
              <a:t>用湯匙一壓有著豆腐跳動的彈性，而滑</a:t>
            </a:r>
            <a:r>
              <a:rPr kumimoji="1" lang="en-US" altLang="zh-TW" sz="2400" b="0" i="0" u="none" strike="noStrike" cap="none" normalizeH="0" baseline="0" dirty="0" smtClean="0">
                <a:ln>
                  <a:noFill/>
                </a:ln>
                <a:solidFill>
                  <a:srgbClr val="000000"/>
                </a:solidFill>
                <a:effectLst/>
                <a:latin typeface="華康正顏楷體W5(P)" pitchFamily="66" charset="-120"/>
                <a:ea typeface="華康正顏楷體W5(P)" pitchFamily="66" charset="-120"/>
                <a:cs typeface="Times New Roman" pitchFamily="18" charset="0"/>
              </a:rPr>
              <a:t>Q</a:t>
            </a:r>
            <a:r>
              <a:rPr kumimoji="1" lang="zh-TW" altLang="en-US" sz="2400" b="0" i="0" u="none" strike="noStrike" cap="none" normalizeH="0" baseline="0" dirty="0" smtClean="0">
                <a:ln>
                  <a:noFill/>
                </a:ln>
                <a:solidFill>
                  <a:srgbClr val="000000"/>
                </a:solidFill>
                <a:effectLst/>
                <a:latin typeface="華康正顏楷體W5(P)" pitchFamily="66" charset="-120"/>
                <a:ea typeface="華康正顏楷體W5(P)" pitchFamily="66" charset="-120"/>
                <a:cs typeface="Times New Roman" pitchFamily="18" charset="0"/>
              </a:rPr>
              <a:t>的口感加上豐富餡料有著大碗剉冰的滿意。</a:t>
            </a:r>
            <a:endParaRPr kumimoji="1" lang="zh-TW" altLang="en-US" sz="2400" b="0" i="0" u="none" strike="noStrike" cap="none" normalizeH="0" baseline="0" dirty="0" smtClean="0">
              <a:ln>
                <a:noFill/>
              </a:ln>
              <a:solidFill>
                <a:schemeClr val="tx1"/>
              </a:solidFill>
              <a:effectLst/>
              <a:latin typeface="華康正顏楷體W5(P)" pitchFamily="66" charset="-120"/>
              <a:ea typeface="華康正顏楷體W5(P)" pitchFamily="66" charset="-120"/>
            </a:endParaRPr>
          </a:p>
        </p:txBody>
      </p:sp>
      <p:pic>
        <p:nvPicPr>
          <p:cNvPr id="20" name="內容版面配置區 19" descr="DSC01343.JPG"/>
          <p:cNvPicPr>
            <a:picLocks noGrp="1" noChangeAspect="1"/>
          </p:cNvPicPr>
          <p:nvPr>
            <p:ph idx="1"/>
          </p:nvPr>
        </p:nvPicPr>
        <p:blipFill>
          <a:blip r:embed="rId3" cstate="print"/>
          <a:stretch>
            <a:fillRect/>
          </a:stretch>
        </p:blipFill>
        <p:spPr>
          <a:xfrm>
            <a:off x="5786446" y="4714884"/>
            <a:ext cx="2167457" cy="1625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拱形 17"/>
          <p:cNvSpPr/>
          <p:nvPr/>
        </p:nvSpPr>
        <p:spPr>
          <a:xfrm>
            <a:off x="8358214" y="157161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9" name="拱形 18"/>
          <p:cNvSpPr/>
          <p:nvPr/>
        </p:nvSpPr>
        <p:spPr>
          <a:xfrm>
            <a:off x="8358214" y="185736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拱形 20"/>
          <p:cNvSpPr/>
          <p:nvPr/>
        </p:nvSpPr>
        <p:spPr>
          <a:xfrm>
            <a:off x="8358214" y="214311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拱形 21"/>
          <p:cNvSpPr/>
          <p:nvPr/>
        </p:nvSpPr>
        <p:spPr>
          <a:xfrm>
            <a:off x="8358214" y="242886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拱形 22"/>
          <p:cNvSpPr/>
          <p:nvPr/>
        </p:nvSpPr>
        <p:spPr>
          <a:xfrm>
            <a:off x="8358214" y="271462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拱形 23"/>
          <p:cNvSpPr/>
          <p:nvPr/>
        </p:nvSpPr>
        <p:spPr>
          <a:xfrm>
            <a:off x="8358214" y="292893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拱形 24"/>
          <p:cNvSpPr/>
          <p:nvPr/>
        </p:nvSpPr>
        <p:spPr>
          <a:xfrm>
            <a:off x="8358214" y="321468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拱形 25"/>
          <p:cNvSpPr/>
          <p:nvPr/>
        </p:nvSpPr>
        <p:spPr>
          <a:xfrm>
            <a:off x="8358214" y="350043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拱形 26"/>
          <p:cNvSpPr/>
          <p:nvPr/>
        </p:nvSpPr>
        <p:spPr>
          <a:xfrm>
            <a:off x="8358214" y="378619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8" name="拱形 27"/>
          <p:cNvSpPr/>
          <p:nvPr/>
        </p:nvSpPr>
        <p:spPr>
          <a:xfrm>
            <a:off x="8358214" y="407194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9" name="拱形 28"/>
          <p:cNvSpPr/>
          <p:nvPr/>
        </p:nvSpPr>
        <p:spPr>
          <a:xfrm>
            <a:off x="8358214" y="435769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拱形 29"/>
          <p:cNvSpPr/>
          <p:nvPr/>
        </p:nvSpPr>
        <p:spPr>
          <a:xfrm>
            <a:off x="8358214" y="464344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1" name="拱形 30"/>
          <p:cNvSpPr/>
          <p:nvPr/>
        </p:nvSpPr>
        <p:spPr>
          <a:xfrm>
            <a:off x="8358214" y="49291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2" name="拱形 31"/>
          <p:cNvSpPr/>
          <p:nvPr/>
        </p:nvSpPr>
        <p:spPr>
          <a:xfrm>
            <a:off x="8358214" y="52149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3" name="拱形 32"/>
          <p:cNvSpPr/>
          <p:nvPr/>
        </p:nvSpPr>
        <p:spPr>
          <a:xfrm>
            <a:off x="8358214" y="55007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4" name="拱形 33"/>
          <p:cNvSpPr/>
          <p:nvPr/>
        </p:nvSpPr>
        <p:spPr>
          <a:xfrm>
            <a:off x="8358214" y="57864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5" name="拱形 34"/>
          <p:cNvSpPr/>
          <p:nvPr/>
        </p:nvSpPr>
        <p:spPr>
          <a:xfrm>
            <a:off x="8358214" y="60722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6" name="拱形 35"/>
          <p:cNvSpPr/>
          <p:nvPr/>
        </p:nvSpPr>
        <p:spPr>
          <a:xfrm>
            <a:off x="8358214" y="63579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7" name="拱形 36"/>
          <p:cNvSpPr/>
          <p:nvPr/>
        </p:nvSpPr>
        <p:spPr>
          <a:xfrm>
            <a:off x="8358214" y="128586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8" name="拱形 37"/>
          <p:cNvSpPr/>
          <p:nvPr/>
        </p:nvSpPr>
        <p:spPr>
          <a:xfrm>
            <a:off x="8786842" y="157161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9" name="拱形 38"/>
          <p:cNvSpPr/>
          <p:nvPr/>
        </p:nvSpPr>
        <p:spPr>
          <a:xfrm>
            <a:off x="8786842" y="185736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0" name="拱形 39"/>
          <p:cNvSpPr/>
          <p:nvPr/>
        </p:nvSpPr>
        <p:spPr>
          <a:xfrm>
            <a:off x="8786842" y="214311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1" name="拱形 40"/>
          <p:cNvSpPr/>
          <p:nvPr/>
        </p:nvSpPr>
        <p:spPr>
          <a:xfrm>
            <a:off x="8786842" y="242886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2" name="拱形 41"/>
          <p:cNvSpPr/>
          <p:nvPr/>
        </p:nvSpPr>
        <p:spPr>
          <a:xfrm>
            <a:off x="8786842" y="300037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拱形 42"/>
          <p:cNvSpPr/>
          <p:nvPr/>
        </p:nvSpPr>
        <p:spPr>
          <a:xfrm>
            <a:off x="8786842" y="128586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4" name="拱形 43"/>
          <p:cNvSpPr/>
          <p:nvPr/>
        </p:nvSpPr>
        <p:spPr>
          <a:xfrm>
            <a:off x="8786842" y="271462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5" name="拱形 44"/>
          <p:cNvSpPr/>
          <p:nvPr/>
        </p:nvSpPr>
        <p:spPr>
          <a:xfrm>
            <a:off x="8786842" y="357187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6" name="拱形 45"/>
          <p:cNvSpPr/>
          <p:nvPr/>
        </p:nvSpPr>
        <p:spPr>
          <a:xfrm>
            <a:off x="8786842" y="385762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7" name="拱形 46"/>
          <p:cNvSpPr/>
          <p:nvPr/>
        </p:nvSpPr>
        <p:spPr>
          <a:xfrm>
            <a:off x="8786842" y="414338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8" name="拱形 47"/>
          <p:cNvSpPr/>
          <p:nvPr/>
        </p:nvSpPr>
        <p:spPr>
          <a:xfrm>
            <a:off x="8786842" y="450057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9" name="拱形 48"/>
          <p:cNvSpPr/>
          <p:nvPr/>
        </p:nvSpPr>
        <p:spPr>
          <a:xfrm>
            <a:off x="8786842" y="478632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0" name="拱形 49"/>
          <p:cNvSpPr/>
          <p:nvPr/>
        </p:nvSpPr>
        <p:spPr>
          <a:xfrm>
            <a:off x="8786842" y="328612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1" name="拱形 50"/>
          <p:cNvSpPr/>
          <p:nvPr/>
        </p:nvSpPr>
        <p:spPr>
          <a:xfrm>
            <a:off x="8786842" y="50815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2" name="拱形 51"/>
          <p:cNvSpPr/>
          <p:nvPr/>
        </p:nvSpPr>
        <p:spPr>
          <a:xfrm>
            <a:off x="8786842" y="53673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3" name="拱形 52"/>
          <p:cNvSpPr/>
          <p:nvPr/>
        </p:nvSpPr>
        <p:spPr>
          <a:xfrm>
            <a:off x="8786842" y="571501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4" name="拱形 53"/>
          <p:cNvSpPr/>
          <p:nvPr/>
        </p:nvSpPr>
        <p:spPr>
          <a:xfrm>
            <a:off x="8786842" y="60722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5" name="拱形 54"/>
          <p:cNvSpPr/>
          <p:nvPr/>
        </p:nvSpPr>
        <p:spPr>
          <a:xfrm>
            <a:off x="8786842" y="63579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7" name="矩形 56"/>
          <p:cNvSpPr/>
          <p:nvPr/>
        </p:nvSpPr>
        <p:spPr>
          <a:xfrm>
            <a:off x="428596" y="1357298"/>
            <a:ext cx="389955" cy="52864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76" name="Picture 4" descr="C:\Documents and Settings\Administrator\Local Settings\Temporary Internet Files\Content.IE5\P4RM3LPT\MC900347061[1].wmf"/>
          <p:cNvPicPr>
            <a:picLocks noChangeAspect="1" noChangeArrowheads="1"/>
          </p:cNvPicPr>
          <p:nvPr/>
        </p:nvPicPr>
        <p:blipFill>
          <a:blip r:embed="rId4"/>
          <a:srcRect/>
          <a:stretch>
            <a:fillRect/>
          </a:stretch>
        </p:blipFill>
        <p:spPr bwMode="auto">
          <a:xfrm>
            <a:off x="4929190" y="1857364"/>
            <a:ext cx="1571636" cy="900205"/>
          </a:xfrm>
          <a:prstGeom prst="rect">
            <a:avLst/>
          </a:prstGeom>
          <a:noFill/>
        </p:spPr>
      </p:pic>
      <p:sp>
        <p:nvSpPr>
          <p:cNvPr id="97" name="拱形 96"/>
          <p:cNvSpPr/>
          <p:nvPr/>
        </p:nvSpPr>
        <p:spPr>
          <a:xfrm>
            <a:off x="428596" y="16430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8" name="拱形 97"/>
          <p:cNvSpPr/>
          <p:nvPr/>
        </p:nvSpPr>
        <p:spPr>
          <a:xfrm>
            <a:off x="428596" y="19288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9" name="拱形 98"/>
          <p:cNvSpPr/>
          <p:nvPr/>
        </p:nvSpPr>
        <p:spPr>
          <a:xfrm>
            <a:off x="428596" y="22145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0" name="拱形 99"/>
          <p:cNvSpPr/>
          <p:nvPr/>
        </p:nvSpPr>
        <p:spPr>
          <a:xfrm>
            <a:off x="428596" y="25003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1" name="拱形 100"/>
          <p:cNvSpPr/>
          <p:nvPr/>
        </p:nvSpPr>
        <p:spPr>
          <a:xfrm>
            <a:off x="428596" y="27860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2" name="拱形 101"/>
          <p:cNvSpPr/>
          <p:nvPr/>
        </p:nvSpPr>
        <p:spPr>
          <a:xfrm>
            <a:off x="428596" y="300037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3" name="拱形 102"/>
          <p:cNvSpPr/>
          <p:nvPr/>
        </p:nvSpPr>
        <p:spPr>
          <a:xfrm>
            <a:off x="428596" y="328612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4" name="拱形 103"/>
          <p:cNvSpPr/>
          <p:nvPr/>
        </p:nvSpPr>
        <p:spPr>
          <a:xfrm>
            <a:off x="428596" y="357187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5" name="拱形 104"/>
          <p:cNvSpPr/>
          <p:nvPr/>
        </p:nvSpPr>
        <p:spPr>
          <a:xfrm>
            <a:off x="428596" y="385762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6" name="拱形 105"/>
          <p:cNvSpPr/>
          <p:nvPr/>
        </p:nvSpPr>
        <p:spPr>
          <a:xfrm>
            <a:off x="428596" y="414338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7" name="拱形 106"/>
          <p:cNvSpPr/>
          <p:nvPr/>
        </p:nvSpPr>
        <p:spPr>
          <a:xfrm>
            <a:off x="428596" y="442913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8" name="拱形 107"/>
          <p:cNvSpPr/>
          <p:nvPr/>
        </p:nvSpPr>
        <p:spPr>
          <a:xfrm>
            <a:off x="428596" y="471488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9" name="拱形 108"/>
          <p:cNvSpPr/>
          <p:nvPr/>
        </p:nvSpPr>
        <p:spPr>
          <a:xfrm>
            <a:off x="428596" y="500063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0" name="拱形 109"/>
          <p:cNvSpPr/>
          <p:nvPr/>
        </p:nvSpPr>
        <p:spPr>
          <a:xfrm>
            <a:off x="428596" y="528638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1" name="拱形 110"/>
          <p:cNvSpPr/>
          <p:nvPr/>
        </p:nvSpPr>
        <p:spPr>
          <a:xfrm>
            <a:off x="428596" y="557214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2" name="拱形 111"/>
          <p:cNvSpPr/>
          <p:nvPr/>
        </p:nvSpPr>
        <p:spPr>
          <a:xfrm>
            <a:off x="428596" y="585789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3" name="拱形 112"/>
          <p:cNvSpPr/>
          <p:nvPr/>
        </p:nvSpPr>
        <p:spPr>
          <a:xfrm>
            <a:off x="428596" y="614364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4" name="拱形 113"/>
          <p:cNvSpPr/>
          <p:nvPr/>
        </p:nvSpPr>
        <p:spPr>
          <a:xfrm>
            <a:off x="428596" y="642939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5" name="拱形 114"/>
          <p:cNvSpPr/>
          <p:nvPr/>
        </p:nvSpPr>
        <p:spPr>
          <a:xfrm>
            <a:off x="428596" y="13572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transition advClick="0" advTm="18000">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par>
                          <p:cTn id="8" fill="hold">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p:cTn id="11" dur="1000" fill="hold"/>
                                        <p:tgtEl>
                                          <p:spTgt spid="3075"/>
                                        </p:tgtEl>
                                        <p:attrNameLst>
                                          <p:attrName>ppt_x</p:attrName>
                                        </p:attrNameLst>
                                      </p:cBhvr>
                                      <p:tavLst>
                                        <p:tav tm="0">
                                          <p:val>
                                            <p:strVal val="#ppt_x-.2"/>
                                          </p:val>
                                        </p:tav>
                                        <p:tav tm="100000">
                                          <p:val>
                                            <p:strVal val="#ppt_x"/>
                                          </p:val>
                                        </p:tav>
                                      </p:tavLst>
                                    </p:anim>
                                    <p:anim calcmode="lin" valueType="num">
                                      <p:cBhvr>
                                        <p:cTn id="12" dur="1000" fill="hold"/>
                                        <p:tgtEl>
                                          <p:spTgt spid="307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075"/>
                                        </p:tgtEl>
                                      </p:cBhvr>
                                    </p:animEffect>
                                  </p:childTnLst>
                                </p:cTn>
                              </p:par>
                              <p:par>
                                <p:cTn id="14" presetID="43"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100"/>
                                        <p:tgtEl>
                                          <p:spTgt spid="3076"/>
                                        </p:tgtEl>
                                      </p:cBhvr>
                                    </p:animEffect>
                                    <p:anim calcmode="lin" valueType="num">
                                      <p:cBhvr>
                                        <p:cTn id="17" dur="400" fill="hold"/>
                                        <p:tgtEl>
                                          <p:spTgt spid="3076"/>
                                        </p:tgtEl>
                                        <p:attrNameLst>
                                          <p:attrName>ppt_x</p:attrName>
                                        </p:attrNameLst>
                                      </p:cBhvr>
                                      <p:tavLst>
                                        <p:tav tm="0">
                                          <p:val>
                                            <p:strVal val="#ppt_x"/>
                                          </p:val>
                                        </p:tav>
                                        <p:tav tm="100000">
                                          <p:val>
                                            <p:strVal val="#ppt_x"/>
                                          </p:val>
                                        </p:tav>
                                      </p:tavLst>
                                    </p:anim>
                                    <p:anim calcmode="lin" valueType="num">
                                      <p:cBhvr>
                                        <p:cTn id="18" dur="400" fill="hold"/>
                                        <p:tgtEl>
                                          <p:spTgt spid="3076"/>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0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0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 presetID="54" presetClass="entr" presetSubtype="0" accel="10000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ppt_w*0.05"/>
                                          </p:val>
                                        </p:tav>
                                        <p:tav tm="100000">
                                          <p:val>
                                            <p:strVal val="#ppt_w"/>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anim calcmode="lin" valueType="num">
                                      <p:cBhvr>
                                        <p:cTn id="25" dur="500" fill="hold"/>
                                        <p:tgtEl>
                                          <p:spTgt spid="20"/>
                                        </p:tgtEl>
                                        <p:attrNameLst>
                                          <p:attrName>ppt_x</p:attrName>
                                        </p:attrNameLst>
                                      </p:cBhvr>
                                      <p:tavLst>
                                        <p:tav tm="0">
                                          <p:val>
                                            <p:strVal val="#ppt_x-.2"/>
                                          </p:val>
                                        </p:tav>
                                        <p:tav tm="100000">
                                          <p:val>
                                            <p:strVal val="#ppt_x"/>
                                          </p:val>
                                        </p:tav>
                                      </p:tavLst>
                                    </p:anim>
                                    <p:anim calcmode="lin" valueType="num">
                                      <p:cBhvr>
                                        <p:cTn id="26" dur="500" fill="hold"/>
                                        <p:tgtEl>
                                          <p:spTgt spid="20"/>
                                        </p:tgtEl>
                                        <p:attrNameLst>
                                          <p:attrName>ppt_y</p:attrName>
                                        </p:attrNameLst>
                                      </p:cBhvr>
                                      <p:tavLst>
                                        <p:tav tm="0">
                                          <p:val>
                                            <p:strVal val="#ppt_y"/>
                                          </p:val>
                                        </p:tav>
                                        <p:tav tm="100000">
                                          <p:val>
                                            <p:strVal val="#ppt_y"/>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圓角化同側角落矩形 12"/>
          <p:cNvSpPr/>
          <p:nvPr/>
        </p:nvSpPr>
        <p:spPr>
          <a:xfrm>
            <a:off x="1214414" y="214290"/>
            <a:ext cx="7929618" cy="6429420"/>
          </a:xfrm>
          <a:prstGeom prst="round2SameRect">
            <a:avLst>
              <a:gd name="adj1" fmla="val 857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圓角化同側角落矩形 13"/>
          <p:cNvSpPr/>
          <p:nvPr/>
        </p:nvSpPr>
        <p:spPr>
          <a:xfrm>
            <a:off x="0" y="571480"/>
            <a:ext cx="1214414" cy="6072230"/>
          </a:xfrm>
          <a:prstGeom prst="round2SameRect">
            <a:avLst>
              <a:gd name="adj1" fmla="val 857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4" name="群組 3"/>
          <p:cNvGrpSpPr/>
          <p:nvPr/>
        </p:nvGrpSpPr>
        <p:grpSpPr>
          <a:xfrm>
            <a:off x="-1285917" y="-1214470"/>
            <a:ext cx="10429949" cy="7858180"/>
            <a:chOff x="-1285917" y="-1214470"/>
            <a:chExt cx="10429949" cy="7858180"/>
          </a:xfrm>
        </p:grpSpPr>
        <p:sp>
          <p:nvSpPr>
            <p:cNvPr id="8" name="矩形 7"/>
            <p:cNvSpPr/>
            <p:nvPr/>
          </p:nvSpPr>
          <p:spPr>
            <a:xfrm>
              <a:off x="8429652" y="1357298"/>
              <a:ext cx="357190" cy="5286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圓角化同側角落矩形 4"/>
            <p:cNvSpPr/>
            <p:nvPr/>
          </p:nvSpPr>
          <p:spPr>
            <a:xfrm>
              <a:off x="1199213" y="194872"/>
              <a:ext cx="7944787" cy="1162426"/>
            </a:xfrm>
            <a:prstGeom prst="round2SameRect">
              <a:avLst>
                <a:gd name="adj1" fmla="val 50000"/>
                <a:gd name="adj2" fmla="val 0"/>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8741372" y="1357298"/>
              <a:ext cx="402660" cy="52864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化同側角落矩形 5"/>
            <p:cNvSpPr/>
            <p:nvPr/>
          </p:nvSpPr>
          <p:spPr>
            <a:xfrm>
              <a:off x="1199213" y="164892"/>
              <a:ext cx="7540053" cy="1192406"/>
            </a:xfrm>
            <a:prstGeom prst="round2SameRect">
              <a:avLst>
                <a:gd name="adj1" fmla="val 50000"/>
                <a:gd name="adj2" fmla="val 1454"/>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AutoShape 4"/>
            <p:cNvSpPr>
              <a:spLocks noChangeArrowheads="1"/>
            </p:cNvSpPr>
            <p:nvPr/>
          </p:nvSpPr>
          <p:spPr bwMode="auto">
            <a:xfrm rot="-5400000">
              <a:off x="4627577" y="801655"/>
              <a:ext cx="4608513" cy="576263"/>
            </a:xfrm>
            <a:prstGeom prst="chevron">
              <a:avLst>
                <a:gd name="adj" fmla="val 199931"/>
              </a:avLst>
            </a:prstGeom>
            <a:gradFill rotWithShape="1">
              <a:gsLst>
                <a:gs pos="0">
                  <a:srgbClr val="800000">
                    <a:gamma/>
                    <a:shade val="46275"/>
                    <a:invGamma/>
                  </a:srgbClr>
                </a:gs>
                <a:gs pos="100000">
                  <a:srgbClr val="800000"/>
                </a:gs>
              </a:gsLst>
              <a:lin ang="5400000" scaled="1"/>
            </a:gradFill>
            <a:ln w="57150" cmpd="thinThick">
              <a:solidFill>
                <a:schemeClr val="tx1"/>
              </a:solidFill>
              <a:miter lim="800000"/>
              <a:headEnd/>
              <a:tailEnd/>
            </a:ln>
            <a:effectLst/>
          </p:spPr>
          <p:txBody>
            <a:bodyPr wrap="none" anchor="ctr"/>
            <a:lstStyle/>
            <a:p>
              <a:endParaRPr lang="zh-TW" altLang="en-US"/>
            </a:p>
          </p:txBody>
        </p:sp>
        <p:sp>
          <p:nvSpPr>
            <p:cNvPr id="9" name="圓角化同側角落矩形 8"/>
            <p:cNvSpPr/>
            <p:nvPr/>
          </p:nvSpPr>
          <p:spPr>
            <a:xfrm>
              <a:off x="-1285917" y="179882"/>
              <a:ext cx="2485129" cy="1177416"/>
            </a:xfrm>
            <a:prstGeom prst="round2SameRect">
              <a:avLst>
                <a:gd name="adj1" fmla="val 50000"/>
                <a:gd name="adj2" fmla="val 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化同側角落矩形 9"/>
            <p:cNvSpPr/>
            <p:nvPr/>
          </p:nvSpPr>
          <p:spPr>
            <a:xfrm>
              <a:off x="-1285917" y="179882"/>
              <a:ext cx="2140355" cy="1169233"/>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矩形 14"/>
          <p:cNvSpPr/>
          <p:nvPr/>
        </p:nvSpPr>
        <p:spPr>
          <a:xfrm>
            <a:off x="824459" y="1357298"/>
            <a:ext cx="389955" cy="5286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428596" y="1357298"/>
            <a:ext cx="389955" cy="52864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拱形 16"/>
          <p:cNvSpPr/>
          <p:nvPr/>
        </p:nvSpPr>
        <p:spPr>
          <a:xfrm>
            <a:off x="8429652" y="1643050"/>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拱形 17"/>
          <p:cNvSpPr/>
          <p:nvPr/>
        </p:nvSpPr>
        <p:spPr>
          <a:xfrm>
            <a:off x="8429652" y="1928802"/>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9" name="拱形 18"/>
          <p:cNvSpPr/>
          <p:nvPr/>
        </p:nvSpPr>
        <p:spPr>
          <a:xfrm>
            <a:off x="8429652" y="2214554"/>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拱形 19"/>
          <p:cNvSpPr/>
          <p:nvPr/>
        </p:nvSpPr>
        <p:spPr>
          <a:xfrm>
            <a:off x="8429652" y="2500306"/>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拱形 20"/>
          <p:cNvSpPr/>
          <p:nvPr/>
        </p:nvSpPr>
        <p:spPr>
          <a:xfrm>
            <a:off x="8429652" y="2786058"/>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拱形 21"/>
          <p:cNvSpPr/>
          <p:nvPr/>
        </p:nvSpPr>
        <p:spPr>
          <a:xfrm>
            <a:off x="8429652" y="3000372"/>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拱形 22"/>
          <p:cNvSpPr/>
          <p:nvPr/>
        </p:nvSpPr>
        <p:spPr>
          <a:xfrm>
            <a:off x="8429652" y="3286124"/>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拱形 23"/>
          <p:cNvSpPr/>
          <p:nvPr/>
        </p:nvSpPr>
        <p:spPr>
          <a:xfrm>
            <a:off x="8429652" y="3571876"/>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拱形 24"/>
          <p:cNvSpPr/>
          <p:nvPr/>
        </p:nvSpPr>
        <p:spPr>
          <a:xfrm>
            <a:off x="8429652" y="3857628"/>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拱形 25"/>
          <p:cNvSpPr/>
          <p:nvPr/>
        </p:nvSpPr>
        <p:spPr>
          <a:xfrm>
            <a:off x="8429652" y="4143380"/>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拱形 26"/>
          <p:cNvSpPr/>
          <p:nvPr/>
        </p:nvSpPr>
        <p:spPr>
          <a:xfrm>
            <a:off x="8429652" y="4429132"/>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8" name="拱形 27"/>
          <p:cNvSpPr/>
          <p:nvPr/>
        </p:nvSpPr>
        <p:spPr>
          <a:xfrm>
            <a:off x="8429652" y="4714884"/>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9" name="拱形 28"/>
          <p:cNvSpPr/>
          <p:nvPr/>
        </p:nvSpPr>
        <p:spPr>
          <a:xfrm>
            <a:off x="8429652" y="5000636"/>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拱形 29"/>
          <p:cNvSpPr/>
          <p:nvPr/>
        </p:nvSpPr>
        <p:spPr>
          <a:xfrm>
            <a:off x="8429652" y="5286388"/>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1" name="拱形 30"/>
          <p:cNvSpPr/>
          <p:nvPr/>
        </p:nvSpPr>
        <p:spPr>
          <a:xfrm>
            <a:off x="8429652" y="5572140"/>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2" name="拱形 31"/>
          <p:cNvSpPr/>
          <p:nvPr/>
        </p:nvSpPr>
        <p:spPr>
          <a:xfrm>
            <a:off x="8429652" y="5857892"/>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3" name="拱形 32"/>
          <p:cNvSpPr/>
          <p:nvPr/>
        </p:nvSpPr>
        <p:spPr>
          <a:xfrm>
            <a:off x="8429652" y="6143644"/>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4" name="拱形 33"/>
          <p:cNvSpPr/>
          <p:nvPr/>
        </p:nvSpPr>
        <p:spPr>
          <a:xfrm>
            <a:off x="8429652" y="6429396"/>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5" name="拱形 34"/>
          <p:cNvSpPr/>
          <p:nvPr/>
        </p:nvSpPr>
        <p:spPr>
          <a:xfrm>
            <a:off x="8429652" y="1357298"/>
            <a:ext cx="285752"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6" name="拱形 35"/>
          <p:cNvSpPr/>
          <p:nvPr/>
        </p:nvSpPr>
        <p:spPr>
          <a:xfrm>
            <a:off x="8786842" y="16430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7" name="拱形 36"/>
          <p:cNvSpPr/>
          <p:nvPr/>
        </p:nvSpPr>
        <p:spPr>
          <a:xfrm>
            <a:off x="8786842" y="19288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8" name="拱形 37"/>
          <p:cNvSpPr/>
          <p:nvPr/>
        </p:nvSpPr>
        <p:spPr>
          <a:xfrm>
            <a:off x="8786842" y="22145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9" name="拱形 38"/>
          <p:cNvSpPr/>
          <p:nvPr/>
        </p:nvSpPr>
        <p:spPr>
          <a:xfrm>
            <a:off x="8786842" y="25003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0" name="拱形 39"/>
          <p:cNvSpPr/>
          <p:nvPr/>
        </p:nvSpPr>
        <p:spPr>
          <a:xfrm>
            <a:off x="8786842" y="27860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1" name="拱形 40"/>
          <p:cNvSpPr/>
          <p:nvPr/>
        </p:nvSpPr>
        <p:spPr>
          <a:xfrm>
            <a:off x="8786842" y="300037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2" name="拱形 41"/>
          <p:cNvSpPr/>
          <p:nvPr/>
        </p:nvSpPr>
        <p:spPr>
          <a:xfrm>
            <a:off x="8786842" y="328612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拱形 42"/>
          <p:cNvSpPr/>
          <p:nvPr/>
        </p:nvSpPr>
        <p:spPr>
          <a:xfrm>
            <a:off x="8786842" y="357187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4" name="拱形 43"/>
          <p:cNvSpPr/>
          <p:nvPr/>
        </p:nvSpPr>
        <p:spPr>
          <a:xfrm>
            <a:off x="8786842" y="385762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5" name="拱形 44"/>
          <p:cNvSpPr/>
          <p:nvPr/>
        </p:nvSpPr>
        <p:spPr>
          <a:xfrm>
            <a:off x="8786842" y="414338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6" name="拱形 45"/>
          <p:cNvSpPr/>
          <p:nvPr/>
        </p:nvSpPr>
        <p:spPr>
          <a:xfrm>
            <a:off x="8786842" y="442913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7" name="拱形 46"/>
          <p:cNvSpPr/>
          <p:nvPr/>
        </p:nvSpPr>
        <p:spPr>
          <a:xfrm>
            <a:off x="8786842" y="471488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8" name="拱形 47"/>
          <p:cNvSpPr/>
          <p:nvPr/>
        </p:nvSpPr>
        <p:spPr>
          <a:xfrm>
            <a:off x="8786842" y="500063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9" name="拱形 48"/>
          <p:cNvSpPr/>
          <p:nvPr/>
        </p:nvSpPr>
        <p:spPr>
          <a:xfrm>
            <a:off x="8786842" y="528638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0" name="拱形 49"/>
          <p:cNvSpPr/>
          <p:nvPr/>
        </p:nvSpPr>
        <p:spPr>
          <a:xfrm>
            <a:off x="8786842" y="557214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1" name="拱形 50"/>
          <p:cNvSpPr/>
          <p:nvPr/>
        </p:nvSpPr>
        <p:spPr>
          <a:xfrm>
            <a:off x="8786842" y="585789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2" name="拱形 51"/>
          <p:cNvSpPr/>
          <p:nvPr/>
        </p:nvSpPr>
        <p:spPr>
          <a:xfrm>
            <a:off x="8786842" y="614364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3" name="拱形 52"/>
          <p:cNvSpPr/>
          <p:nvPr/>
        </p:nvSpPr>
        <p:spPr>
          <a:xfrm>
            <a:off x="8786842" y="642939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4" name="拱形 53"/>
          <p:cNvSpPr/>
          <p:nvPr/>
        </p:nvSpPr>
        <p:spPr>
          <a:xfrm>
            <a:off x="8786842" y="13572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5" name="拱形 54"/>
          <p:cNvSpPr/>
          <p:nvPr/>
        </p:nvSpPr>
        <p:spPr>
          <a:xfrm>
            <a:off x="428596" y="16430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6" name="拱形 55"/>
          <p:cNvSpPr/>
          <p:nvPr/>
        </p:nvSpPr>
        <p:spPr>
          <a:xfrm>
            <a:off x="428596" y="19288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7" name="拱形 56"/>
          <p:cNvSpPr/>
          <p:nvPr/>
        </p:nvSpPr>
        <p:spPr>
          <a:xfrm>
            <a:off x="428596" y="22145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8" name="拱形 57"/>
          <p:cNvSpPr/>
          <p:nvPr/>
        </p:nvSpPr>
        <p:spPr>
          <a:xfrm>
            <a:off x="428596" y="25003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9" name="拱形 58"/>
          <p:cNvSpPr/>
          <p:nvPr/>
        </p:nvSpPr>
        <p:spPr>
          <a:xfrm>
            <a:off x="428596" y="27860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0" name="拱形 59"/>
          <p:cNvSpPr/>
          <p:nvPr/>
        </p:nvSpPr>
        <p:spPr>
          <a:xfrm>
            <a:off x="428596" y="300037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1" name="拱形 60"/>
          <p:cNvSpPr/>
          <p:nvPr/>
        </p:nvSpPr>
        <p:spPr>
          <a:xfrm>
            <a:off x="428596" y="328612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2" name="拱形 61"/>
          <p:cNvSpPr/>
          <p:nvPr/>
        </p:nvSpPr>
        <p:spPr>
          <a:xfrm>
            <a:off x="428596" y="357187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3" name="拱形 62"/>
          <p:cNvSpPr/>
          <p:nvPr/>
        </p:nvSpPr>
        <p:spPr>
          <a:xfrm>
            <a:off x="428596" y="385762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4" name="拱形 63"/>
          <p:cNvSpPr/>
          <p:nvPr/>
        </p:nvSpPr>
        <p:spPr>
          <a:xfrm>
            <a:off x="428596" y="414338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5" name="拱形 64"/>
          <p:cNvSpPr/>
          <p:nvPr/>
        </p:nvSpPr>
        <p:spPr>
          <a:xfrm>
            <a:off x="428596" y="442913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6" name="拱形 65"/>
          <p:cNvSpPr/>
          <p:nvPr/>
        </p:nvSpPr>
        <p:spPr>
          <a:xfrm>
            <a:off x="428596" y="471488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7" name="拱形 66"/>
          <p:cNvSpPr/>
          <p:nvPr/>
        </p:nvSpPr>
        <p:spPr>
          <a:xfrm>
            <a:off x="428596" y="500063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8" name="拱形 67"/>
          <p:cNvSpPr/>
          <p:nvPr/>
        </p:nvSpPr>
        <p:spPr>
          <a:xfrm>
            <a:off x="428596" y="528638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9" name="拱形 68"/>
          <p:cNvSpPr/>
          <p:nvPr/>
        </p:nvSpPr>
        <p:spPr>
          <a:xfrm>
            <a:off x="428596" y="557214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0" name="拱形 69"/>
          <p:cNvSpPr/>
          <p:nvPr/>
        </p:nvSpPr>
        <p:spPr>
          <a:xfrm>
            <a:off x="428596" y="585789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1" name="拱形 70"/>
          <p:cNvSpPr/>
          <p:nvPr/>
        </p:nvSpPr>
        <p:spPr>
          <a:xfrm>
            <a:off x="428596" y="614364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2" name="拱形 71"/>
          <p:cNvSpPr/>
          <p:nvPr/>
        </p:nvSpPr>
        <p:spPr>
          <a:xfrm>
            <a:off x="428596" y="642939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3" name="拱形 72"/>
          <p:cNvSpPr/>
          <p:nvPr/>
        </p:nvSpPr>
        <p:spPr>
          <a:xfrm>
            <a:off x="428596" y="13572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4" name="拱形 73"/>
          <p:cNvSpPr/>
          <p:nvPr/>
        </p:nvSpPr>
        <p:spPr>
          <a:xfrm>
            <a:off x="857224" y="16430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5" name="拱形 74"/>
          <p:cNvSpPr/>
          <p:nvPr/>
        </p:nvSpPr>
        <p:spPr>
          <a:xfrm>
            <a:off x="857224" y="19288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6" name="拱形 75"/>
          <p:cNvSpPr/>
          <p:nvPr/>
        </p:nvSpPr>
        <p:spPr>
          <a:xfrm>
            <a:off x="857224" y="22145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7" name="拱形 76"/>
          <p:cNvSpPr/>
          <p:nvPr/>
        </p:nvSpPr>
        <p:spPr>
          <a:xfrm>
            <a:off x="857224" y="25003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8" name="拱形 77"/>
          <p:cNvSpPr/>
          <p:nvPr/>
        </p:nvSpPr>
        <p:spPr>
          <a:xfrm>
            <a:off x="857224" y="27860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9" name="拱形 78"/>
          <p:cNvSpPr/>
          <p:nvPr/>
        </p:nvSpPr>
        <p:spPr>
          <a:xfrm>
            <a:off x="857224" y="300037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0" name="拱形 79"/>
          <p:cNvSpPr/>
          <p:nvPr/>
        </p:nvSpPr>
        <p:spPr>
          <a:xfrm>
            <a:off x="857224" y="328612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1" name="拱形 80"/>
          <p:cNvSpPr/>
          <p:nvPr/>
        </p:nvSpPr>
        <p:spPr>
          <a:xfrm>
            <a:off x="857224" y="357187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2" name="拱形 81"/>
          <p:cNvSpPr/>
          <p:nvPr/>
        </p:nvSpPr>
        <p:spPr>
          <a:xfrm>
            <a:off x="857224" y="385762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3" name="拱形 82"/>
          <p:cNvSpPr/>
          <p:nvPr/>
        </p:nvSpPr>
        <p:spPr>
          <a:xfrm>
            <a:off x="857224" y="414338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4" name="拱形 83"/>
          <p:cNvSpPr/>
          <p:nvPr/>
        </p:nvSpPr>
        <p:spPr>
          <a:xfrm>
            <a:off x="857224" y="442913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5" name="拱形 84"/>
          <p:cNvSpPr/>
          <p:nvPr/>
        </p:nvSpPr>
        <p:spPr>
          <a:xfrm>
            <a:off x="857224" y="471488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6" name="拱形 85"/>
          <p:cNvSpPr/>
          <p:nvPr/>
        </p:nvSpPr>
        <p:spPr>
          <a:xfrm>
            <a:off x="857224" y="500063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7" name="拱形 86"/>
          <p:cNvSpPr/>
          <p:nvPr/>
        </p:nvSpPr>
        <p:spPr>
          <a:xfrm>
            <a:off x="857224" y="528638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8" name="拱形 87"/>
          <p:cNvSpPr/>
          <p:nvPr/>
        </p:nvSpPr>
        <p:spPr>
          <a:xfrm>
            <a:off x="857224" y="557214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9" name="拱形 88"/>
          <p:cNvSpPr/>
          <p:nvPr/>
        </p:nvSpPr>
        <p:spPr>
          <a:xfrm>
            <a:off x="857224" y="585789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0" name="拱形 89"/>
          <p:cNvSpPr/>
          <p:nvPr/>
        </p:nvSpPr>
        <p:spPr>
          <a:xfrm>
            <a:off x="857224" y="614364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1" name="拱形 90"/>
          <p:cNvSpPr/>
          <p:nvPr/>
        </p:nvSpPr>
        <p:spPr>
          <a:xfrm>
            <a:off x="857224" y="642939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2" name="拱形 91"/>
          <p:cNvSpPr/>
          <p:nvPr/>
        </p:nvSpPr>
        <p:spPr>
          <a:xfrm>
            <a:off x="857224" y="13572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3" name="標題 1"/>
          <p:cNvSpPr txBox="1">
            <a:spLocks/>
          </p:cNvSpPr>
          <p:nvPr/>
        </p:nvSpPr>
        <p:spPr bwMode="auto">
          <a:xfrm>
            <a:off x="785786" y="1285860"/>
            <a:ext cx="628654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6000" kern="0" dirty="0" smtClean="0">
                <a:solidFill>
                  <a:srgbClr val="FF5050"/>
                </a:solidFill>
                <a:latin typeface="華康正顏楷體 Std W9" pitchFamily="66" charset="-120"/>
                <a:ea typeface="華康正顏楷體 Std W9" pitchFamily="66" charset="-120"/>
                <a:cs typeface="+mj-cs"/>
              </a:rPr>
              <a:t>阿 嬤 雞 蛋 酥</a:t>
            </a:r>
            <a:endParaRPr kumimoji="1" lang="zh-TW" altLang="en-US" sz="6000" b="0" i="0" u="none" strike="noStrike" kern="0" cap="none" spc="0" normalizeH="0" baseline="0" noProof="0" dirty="0">
              <a:ln>
                <a:noFill/>
              </a:ln>
              <a:solidFill>
                <a:srgbClr val="FF5050"/>
              </a:solidFill>
              <a:effectLst/>
              <a:uLnTx/>
              <a:uFillTx/>
              <a:latin typeface="華康正顏楷體 Std W9" pitchFamily="66" charset="-120"/>
              <a:ea typeface="華康正顏楷體 Std W9" pitchFamily="66" charset="-120"/>
              <a:cs typeface="+mj-cs"/>
            </a:endParaRPr>
          </a:p>
        </p:txBody>
      </p:sp>
      <p:pic>
        <p:nvPicPr>
          <p:cNvPr id="1026" name="Picture 2" descr="C:\Documents and Settings\Administrator\Local Settings\Temporary Internet Files\Content.IE5\BKL24NVX\MC900347837[1].wmf"/>
          <p:cNvPicPr>
            <a:picLocks noChangeAspect="1" noChangeArrowheads="1"/>
          </p:cNvPicPr>
          <p:nvPr/>
        </p:nvPicPr>
        <p:blipFill>
          <a:blip r:embed="rId2"/>
          <a:srcRect/>
          <a:stretch>
            <a:fillRect/>
          </a:stretch>
        </p:blipFill>
        <p:spPr bwMode="auto">
          <a:xfrm>
            <a:off x="7786710" y="5643578"/>
            <a:ext cx="598018" cy="921715"/>
          </a:xfrm>
          <a:prstGeom prst="rect">
            <a:avLst/>
          </a:prstGeom>
          <a:noFill/>
        </p:spPr>
      </p:pic>
      <p:pic>
        <p:nvPicPr>
          <p:cNvPr id="1027" name="Picture 3" descr="C:\Documents and Settings\Administrator\Local Settings\Temporary Internet Files\Content.IE5\RII96FUS\MM900283552[1].gif"/>
          <p:cNvPicPr>
            <a:picLocks noChangeAspect="1" noChangeArrowheads="1" noCrop="1"/>
          </p:cNvPicPr>
          <p:nvPr/>
        </p:nvPicPr>
        <p:blipFill>
          <a:blip r:embed="rId3"/>
          <a:srcRect/>
          <a:stretch>
            <a:fillRect/>
          </a:stretch>
        </p:blipFill>
        <p:spPr bwMode="auto">
          <a:xfrm>
            <a:off x="1142976" y="2000240"/>
            <a:ext cx="1000132" cy="962627"/>
          </a:xfrm>
          <a:prstGeom prst="rect">
            <a:avLst/>
          </a:prstGeom>
          <a:noFill/>
        </p:spPr>
      </p:pic>
      <p:pic>
        <p:nvPicPr>
          <p:cNvPr id="1028" name="Picture 4" descr="C:\Documents and Settings\Administrator\Local Settings\Temporary Internet Files\Content.IE5\BKL24NVX\MC900419100[1].wmf"/>
          <p:cNvPicPr>
            <a:picLocks noChangeAspect="1" noChangeArrowheads="1"/>
          </p:cNvPicPr>
          <p:nvPr/>
        </p:nvPicPr>
        <p:blipFill>
          <a:blip r:embed="rId4"/>
          <a:srcRect/>
          <a:stretch>
            <a:fillRect/>
          </a:stretch>
        </p:blipFill>
        <p:spPr bwMode="auto">
          <a:xfrm>
            <a:off x="1285852" y="5572140"/>
            <a:ext cx="857256" cy="965856"/>
          </a:xfrm>
          <a:prstGeom prst="rect">
            <a:avLst/>
          </a:prstGeom>
          <a:noFill/>
        </p:spPr>
      </p:pic>
      <p:sp>
        <p:nvSpPr>
          <p:cNvPr id="103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31" name="Rectangle 7"/>
          <p:cNvSpPr>
            <a:spLocks noChangeArrowheads="1"/>
          </p:cNvSpPr>
          <p:nvPr/>
        </p:nvSpPr>
        <p:spPr bwMode="auto">
          <a:xfrm rot="10800000" flipV="1">
            <a:off x="1785918" y="2581485"/>
            <a:ext cx="485778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50000"/>
              </a:lnSpc>
              <a:spcBef>
                <a:spcPct val="0"/>
              </a:spcBef>
              <a:spcAft>
                <a:spcPct val="0"/>
              </a:spcAft>
              <a:buClrTx/>
              <a:buSzTx/>
              <a:buFontTx/>
              <a:buNone/>
              <a:tabLst/>
            </a:pPr>
            <a:r>
              <a:rPr kumimoji="1" lang="zh-TW" sz="2000" b="0" i="0" u="none" strike="noStrike" cap="none" normalizeH="0" baseline="0" dirty="0" smtClean="0">
                <a:ln>
                  <a:noFill/>
                </a:ln>
                <a:solidFill>
                  <a:srgbClr val="000000"/>
                </a:solidFill>
                <a:effectLst/>
                <a:latin typeface="華康正顏楷體W5" pitchFamily="65" charset="-120"/>
                <a:ea typeface="華康正顏楷體W5" pitchFamily="65" charset="-120"/>
                <a:cs typeface="Times New Roman" pitchFamily="18" charset="0"/>
              </a:rPr>
              <a:t>美味的雞蛋酥，是用雞蛋奶油跟麵粉，和在一起，用手不斷的攪拌，經過發酵再把麵團切成一塊塊，下鍋油炸。雖然店面不大，但店家還沒開始營業，就已經大排長龍了，吃過的人都讚不絕口，吃的津津有味，下次來還要再吃一次。</a:t>
            </a:r>
            <a:endParaRPr kumimoji="1" lang="zh-TW" sz="2000" b="0" i="0" u="none" strike="noStrike" cap="none" normalizeH="0" baseline="0" dirty="0" smtClean="0">
              <a:ln>
                <a:noFill/>
              </a:ln>
              <a:solidFill>
                <a:schemeClr val="tx1"/>
              </a:solidFill>
              <a:effectLst/>
              <a:latin typeface="華康正顏楷體W5" pitchFamily="65" charset="-120"/>
              <a:ea typeface="華康正顏楷體W5" pitchFamily="65" charset="-120"/>
            </a:endParaRPr>
          </a:p>
        </p:txBody>
      </p:sp>
      <p:pic>
        <p:nvPicPr>
          <p:cNvPr id="1032" name="Picture 8"/>
          <p:cNvPicPr>
            <a:picLocks noChangeAspect="1" noChangeArrowheads="1"/>
          </p:cNvPicPr>
          <p:nvPr/>
        </p:nvPicPr>
        <p:blipFill>
          <a:blip r:embed="rId5"/>
          <a:srcRect/>
          <a:stretch>
            <a:fillRect/>
          </a:stretch>
        </p:blipFill>
        <p:spPr bwMode="auto">
          <a:xfrm>
            <a:off x="5429256" y="5000636"/>
            <a:ext cx="2071702" cy="15537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2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1000" fill="hold"/>
                                        <p:tgtEl>
                                          <p:spTgt spid="93"/>
                                        </p:tgtEl>
                                        <p:attrNameLst>
                                          <p:attrName>ppt_x</p:attrName>
                                        </p:attrNameLst>
                                      </p:cBhvr>
                                      <p:tavLst>
                                        <p:tav tm="0">
                                          <p:val>
                                            <p:strVal val="0-#ppt_w/2"/>
                                          </p:val>
                                        </p:tav>
                                        <p:tav tm="100000">
                                          <p:val>
                                            <p:strVal val="#ppt_x"/>
                                          </p:val>
                                        </p:tav>
                                      </p:tavLst>
                                    </p:anim>
                                    <p:anim calcmode="lin" valueType="num">
                                      <p:cBhvr additive="base">
                                        <p:cTn id="8" dur="1000" fill="hold"/>
                                        <p:tgtEl>
                                          <p:spTgt spid="9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decel="50000" fill="hold">
                                          <p:stCondLst>
                                            <p:cond delay="0"/>
                                          </p:stCondLst>
                                        </p:cTn>
                                        <p:tgtEl>
                                          <p:spTgt spid="102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2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27"/>
                                        </p:tgtEl>
                                        <p:attrNameLst>
                                          <p:attrName>ppt_w</p:attrName>
                                        </p:attrNameLst>
                                      </p:cBhvr>
                                      <p:tavLst>
                                        <p:tav tm="0">
                                          <p:val>
                                            <p:strVal val="#ppt_w*.05"/>
                                          </p:val>
                                        </p:tav>
                                        <p:tav tm="100000">
                                          <p:val>
                                            <p:strVal val="#ppt_w"/>
                                          </p:val>
                                        </p:tav>
                                      </p:tavLst>
                                    </p:anim>
                                    <p:anim calcmode="lin" valueType="num">
                                      <p:cBhvr>
                                        <p:cTn id="15" dur="1000" fill="hold"/>
                                        <p:tgtEl>
                                          <p:spTgt spid="102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2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2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2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27"/>
                                        </p:tgtEl>
                                      </p:cBhvr>
                                    </p:animEffect>
                                  </p:childTnLst>
                                </p:cTn>
                              </p:par>
                            </p:childTnLst>
                          </p:cTn>
                        </p:par>
                        <p:par>
                          <p:cTn id="20" fill="hold">
                            <p:stCondLst>
                              <p:cond delay="2000"/>
                            </p:stCondLst>
                            <p:childTnLst>
                              <p:par>
                                <p:cTn id="21" presetID="43"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
                                        <p:tgtEl>
                                          <p:spTgt spid="1028"/>
                                        </p:tgtEl>
                                      </p:cBhvr>
                                    </p:animEffect>
                                    <p:anim calcmode="lin" valueType="num">
                                      <p:cBhvr>
                                        <p:cTn id="24" dur="400" fill="hold"/>
                                        <p:tgtEl>
                                          <p:spTgt spid="1028"/>
                                        </p:tgtEl>
                                        <p:attrNameLst>
                                          <p:attrName>ppt_x</p:attrName>
                                        </p:attrNameLst>
                                      </p:cBhvr>
                                      <p:tavLst>
                                        <p:tav tm="0">
                                          <p:val>
                                            <p:strVal val="#ppt_x"/>
                                          </p:val>
                                        </p:tav>
                                        <p:tav tm="100000">
                                          <p:val>
                                            <p:strVal val="#ppt_x"/>
                                          </p:val>
                                        </p:tav>
                                      </p:tavLst>
                                    </p:anim>
                                    <p:anim calcmode="lin" valueType="num">
                                      <p:cBhvr>
                                        <p:cTn id="25" dur="400" fill="hold"/>
                                        <p:tgtEl>
                                          <p:spTgt spid="1028"/>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3000"/>
                            </p:stCondLst>
                            <p:childTnLst>
                              <p:par>
                                <p:cTn id="29" presetID="58" presetClass="entr" presetSubtype="0" accel="10000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1000" fill="hold"/>
                                        <p:tgtEl>
                                          <p:spTgt spid="1026"/>
                                        </p:tgtEl>
                                        <p:attrNameLst>
                                          <p:attrName>ppt_w</p:attrName>
                                        </p:attrNameLst>
                                      </p:cBhvr>
                                      <p:tavLst>
                                        <p:tav tm="0">
                                          <p:val>
                                            <p:strVal val="#ppt_w*2.5"/>
                                          </p:val>
                                        </p:tav>
                                        <p:tav tm="100000">
                                          <p:val>
                                            <p:strVal val="#ppt_w"/>
                                          </p:val>
                                        </p:tav>
                                      </p:tavLst>
                                    </p:anim>
                                    <p:anim calcmode="lin" valueType="num">
                                      <p:cBhvr>
                                        <p:cTn id="32" dur="1000" fill="hold"/>
                                        <p:tgtEl>
                                          <p:spTgt spid="1026"/>
                                        </p:tgtEl>
                                        <p:attrNameLst>
                                          <p:attrName>ppt_h</p:attrName>
                                        </p:attrNameLst>
                                      </p:cBhvr>
                                      <p:tavLst>
                                        <p:tav tm="0">
                                          <p:val>
                                            <p:strVal val="#ppt_h*0.01"/>
                                          </p:val>
                                        </p:tav>
                                        <p:tav tm="100000">
                                          <p:val>
                                            <p:strVal val="#ppt_h"/>
                                          </p:val>
                                        </p:tav>
                                      </p:tavLst>
                                    </p:anim>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h+1"/>
                                          </p:val>
                                        </p:tav>
                                        <p:tav tm="100000">
                                          <p:val>
                                            <p:strVal val="#ppt_y"/>
                                          </p:val>
                                        </p:tav>
                                      </p:tavLst>
                                    </p:anim>
                                    <p:animEffect transition="in" filter="fade">
                                      <p:cBhvr>
                                        <p:cTn id="35" dur="1000"/>
                                        <p:tgtEl>
                                          <p:spTgt spid="1026"/>
                                        </p:tgtEl>
                                      </p:cBhvr>
                                    </p:animEffect>
                                  </p:childTnLst>
                                </p:cTn>
                              </p:par>
                            </p:childTnLst>
                          </p:cTn>
                        </p:par>
                        <p:par>
                          <p:cTn id="36" fill="hold">
                            <p:stCondLst>
                              <p:cond delay="4000"/>
                            </p:stCondLst>
                            <p:childTnLst>
                              <p:par>
                                <p:cTn id="37" presetID="6" presetClass="entr" presetSubtype="16" fill="hold" grpId="0" nodeType="afterEffect">
                                  <p:stCondLst>
                                    <p:cond delay="0"/>
                                  </p:stCondLst>
                                  <p:childTnLst>
                                    <p:set>
                                      <p:cBhvr>
                                        <p:cTn id="38" dur="1" fill="hold">
                                          <p:stCondLst>
                                            <p:cond delay="0"/>
                                          </p:stCondLst>
                                        </p:cTn>
                                        <p:tgtEl>
                                          <p:spTgt spid="1031"/>
                                        </p:tgtEl>
                                        <p:attrNameLst>
                                          <p:attrName>style.visibility</p:attrName>
                                        </p:attrNameLst>
                                      </p:cBhvr>
                                      <p:to>
                                        <p:strVal val="visible"/>
                                      </p:to>
                                    </p:set>
                                    <p:animEffect transition="in" filter="circle(in)">
                                      <p:cBhvr>
                                        <p:cTn id="39" dur="2000"/>
                                        <p:tgtEl>
                                          <p:spTgt spid="1031"/>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0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圓角化同側角落矩形 12"/>
          <p:cNvSpPr/>
          <p:nvPr/>
        </p:nvSpPr>
        <p:spPr>
          <a:xfrm>
            <a:off x="-857288" y="714356"/>
            <a:ext cx="2071702" cy="5929354"/>
          </a:xfrm>
          <a:prstGeom prst="round2SameRect">
            <a:avLst>
              <a:gd name="adj1" fmla="val 857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圓角化同側角落矩形 11"/>
          <p:cNvSpPr/>
          <p:nvPr/>
        </p:nvSpPr>
        <p:spPr>
          <a:xfrm>
            <a:off x="1214414" y="214290"/>
            <a:ext cx="7929618" cy="6429420"/>
          </a:xfrm>
          <a:prstGeom prst="round2SameRect">
            <a:avLst>
              <a:gd name="adj1" fmla="val 857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4" name="群組 3"/>
          <p:cNvGrpSpPr/>
          <p:nvPr/>
        </p:nvGrpSpPr>
        <p:grpSpPr>
          <a:xfrm>
            <a:off x="-1714544" y="-1214470"/>
            <a:ext cx="10858576" cy="7858180"/>
            <a:chOff x="-1714544" y="-1214470"/>
            <a:chExt cx="10858576" cy="7858180"/>
          </a:xfrm>
        </p:grpSpPr>
        <p:sp>
          <p:nvSpPr>
            <p:cNvPr id="10" name="圓角化同側角落矩形 9"/>
            <p:cNvSpPr/>
            <p:nvPr/>
          </p:nvSpPr>
          <p:spPr>
            <a:xfrm>
              <a:off x="-1270715" y="179882"/>
              <a:ext cx="2485129" cy="1154244"/>
            </a:xfrm>
            <a:prstGeom prst="round2SameRect">
              <a:avLst>
                <a:gd name="adj1" fmla="val 50000"/>
                <a:gd name="adj2" fmla="val 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884420" y="1334124"/>
              <a:ext cx="329783" cy="53095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化同側角落矩形 5"/>
            <p:cNvSpPr/>
            <p:nvPr/>
          </p:nvSpPr>
          <p:spPr>
            <a:xfrm>
              <a:off x="1199213" y="194872"/>
              <a:ext cx="7944787" cy="1162426"/>
            </a:xfrm>
            <a:prstGeom prst="round2SameRect">
              <a:avLst>
                <a:gd name="adj1" fmla="val 50000"/>
                <a:gd name="adj2" fmla="val 0"/>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754256" y="1357298"/>
              <a:ext cx="389776" cy="52864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AutoShape 4"/>
            <p:cNvSpPr>
              <a:spLocks noChangeArrowheads="1"/>
            </p:cNvSpPr>
            <p:nvPr/>
          </p:nvSpPr>
          <p:spPr bwMode="auto">
            <a:xfrm rot="-5400000">
              <a:off x="4627577" y="801655"/>
              <a:ext cx="4608513" cy="576263"/>
            </a:xfrm>
            <a:prstGeom prst="chevron">
              <a:avLst>
                <a:gd name="adj" fmla="val 199931"/>
              </a:avLst>
            </a:prstGeom>
            <a:gradFill rotWithShape="1">
              <a:gsLst>
                <a:gs pos="0">
                  <a:srgbClr val="800000">
                    <a:gamma/>
                    <a:shade val="46275"/>
                    <a:invGamma/>
                  </a:srgbClr>
                </a:gs>
                <a:gs pos="100000">
                  <a:srgbClr val="800000"/>
                </a:gs>
              </a:gsLst>
              <a:lin ang="5400000" scaled="1"/>
            </a:gradFill>
            <a:ln w="57150" cmpd="thinThick">
              <a:solidFill>
                <a:schemeClr val="tx1"/>
              </a:solidFill>
              <a:miter lim="800000"/>
              <a:headEnd/>
              <a:tailEnd/>
            </a:ln>
            <a:effectLst/>
          </p:spPr>
          <p:txBody>
            <a:bodyPr wrap="none" anchor="ctr"/>
            <a:lstStyle/>
            <a:p>
              <a:endParaRPr lang="zh-TW" altLang="en-US"/>
            </a:p>
          </p:txBody>
        </p:sp>
        <p:sp>
          <p:nvSpPr>
            <p:cNvPr id="8" name="圓角化同側角落矩形 7"/>
            <p:cNvSpPr/>
            <p:nvPr/>
          </p:nvSpPr>
          <p:spPr>
            <a:xfrm>
              <a:off x="-1714544" y="164893"/>
              <a:ext cx="2610831" cy="1192406"/>
            </a:xfrm>
            <a:prstGeom prst="round2SameRect">
              <a:avLst>
                <a:gd name="adj1" fmla="val 50000"/>
                <a:gd name="adj2" fmla="val 1454"/>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化同側角落矩形 10"/>
            <p:cNvSpPr/>
            <p:nvPr/>
          </p:nvSpPr>
          <p:spPr>
            <a:xfrm>
              <a:off x="-1571668" y="134911"/>
              <a:ext cx="2140355" cy="1222387"/>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矩形 13"/>
          <p:cNvSpPr/>
          <p:nvPr/>
        </p:nvSpPr>
        <p:spPr>
          <a:xfrm>
            <a:off x="569626" y="1357298"/>
            <a:ext cx="329784" cy="5286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54833" y="1357298"/>
            <a:ext cx="316639" cy="52864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拱形 15"/>
          <p:cNvSpPr/>
          <p:nvPr/>
        </p:nvSpPr>
        <p:spPr>
          <a:xfrm>
            <a:off x="8786842" y="164305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拱形 16"/>
          <p:cNvSpPr/>
          <p:nvPr/>
        </p:nvSpPr>
        <p:spPr>
          <a:xfrm>
            <a:off x="8786842" y="192880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拱形 17"/>
          <p:cNvSpPr/>
          <p:nvPr/>
        </p:nvSpPr>
        <p:spPr>
          <a:xfrm>
            <a:off x="8786842" y="221455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9" name="拱形 18"/>
          <p:cNvSpPr/>
          <p:nvPr/>
        </p:nvSpPr>
        <p:spPr>
          <a:xfrm>
            <a:off x="8786842" y="250030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拱形 19"/>
          <p:cNvSpPr/>
          <p:nvPr/>
        </p:nvSpPr>
        <p:spPr>
          <a:xfrm>
            <a:off x="8786842" y="278605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拱形 20"/>
          <p:cNvSpPr/>
          <p:nvPr/>
        </p:nvSpPr>
        <p:spPr>
          <a:xfrm>
            <a:off x="8786842" y="300037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拱形 21"/>
          <p:cNvSpPr/>
          <p:nvPr/>
        </p:nvSpPr>
        <p:spPr>
          <a:xfrm>
            <a:off x="8786842" y="328612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拱形 22"/>
          <p:cNvSpPr/>
          <p:nvPr/>
        </p:nvSpPr>
        <p:spPr>
          <a:xfrm>
            <a:off x="8786842" y="357187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拱形 23"/>
          <p:cNvSpPr/>
          <p:nvPr/>
        </p:nvSpPr>
        <p:spPr>
          <a:xfrm>
            <a:off x="8786842" y="385762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拱形 24"/>
          <p:cNvSpPr/>
          <p:nvPr/>
        </p:nvSpPr>
        <p:spPr>
          <a:xfrm>
            <a:off x="8786842" y="414338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拱形 25"/>
          <p:cNvSpPr/>
          <p:nvPr/>
        </p:nvSpPr>
        <p:spPr>
          <a:xfrm>
            <a:off x="8786842" y="442913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拱形 26"/>
          <p:cNvSpPr/>
          <p:nvPr/>
        </p:nvSpPr>
        <p:spPr>
          <a:xfrm>
            <a:off x="8786842" y="471488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8" name="拱形 27"/>
          <p:cNvSpPr/>
          <p:nvPr/>
        </p:nvSpPr>
        <p:spPr>
          <a:xfrm>
            <a:off x="8786842" y="500063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9" name="拱形 28"/>
          <p:cNvSpPr/>
          <p:nvPr/>
        </p:nvSpPr>
        <p:spPr>
          <a:xfrm>
            <a:off x="8786842" y="528638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拱形 29"/>
          <p:cNvSpPr/>
          <p:nvPr/>
        </p:nvSpPr>
        <p:spPr>
          <a:xfrm>
            <a:off x="8786842" y="5572140"/>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1" name="拱形 30"/>
          <p:cNvSpPr/>
          <p:nvPr/>
        </p:nvSpPr>
        <p:spPr>
          <a:xfrm>
            <a:off x="8786842" y="5857892"/>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2" name="拱形 31"/>
          <p:cNvSpPr/>
          <p:nvPr/>
        </p:nvSpPr>
        <p:spPr>
          <a:xfrm>
            <a:off x="8786842" y="6143644"/>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3" name="拱形 32"/>
          <p:cNvSpPr/>
          <p:nvPr/>
        </p:nvSpPr>
        <p:spPr>
          <a:xfrm>
            <a:off x="8786842" y="6429396"/>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4" name="拱形 33"/>
          <p:cNvSpPr/>
          <p:nvPr/>
        </p:nvSpPr>
        <p:spPr>
          <a:xfrm>
            <a:off x="8786842" y="1357298"/>
            <a:ext cx="357190" cy="285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5" name="拱形 34"/>
          <p:cNvSpPr/>
          <p:nvPr/>
        </p:nvSpPr>
        <p:spPr>
          <a:xfrm>
            <a:off x="285720" y="164305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6" name="拱形 35"/>
          <p:cNvSpPr/>
          <p:nvPr/>
        </p:nvSpPr>
        <p:spPr>
          <a:xfrm>
            <a:off x="285720" y="192880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7" name="拱形 36"/>
          <p:cNvSpPr/>
          <p:nvPr/>
        </p:nvSpPr>
        <p:spPr>
          <a:xfrm>
            <a:off x="285720" y="221455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8" name="拱形 37"/>
          <p:cNvSpPr/>
          <p:nvPr/>
        </p:nvSpPr>
        <p:spPr>
          <a:xfrm>
            <a:off x="285720" y="250030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9" name="拱形 38"/>
          <p:cNvSpPr/>
          <p:nvPr/>
        </p:nvSpPr>
        <p:spPr>
          <a:xfrm>
            <a:off x="285720" y="278605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0" name="拱形 39"/>
          <p:cNvSpPr/>
          <p:nvPr/>
        </p:nvSpPr>
        <p:spPr>
          <a:xfrm>
            <a:off x="285720" y="300037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1" name="拱形 40"/>
          <p:cNvSpPr/>
          <p:nvPr/>
        </p:nvSpPr>
        <p:spPr>
          <a:xfrm>
            <a:off x="285720" y="328612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2" name="拱形 41"/>
          <p:cNvSpPr/>
          <p:nvPr/>
        </p:nvSpPr>
        <p:spPr>
          <a:xfrm>
            <a:off x="285720" y="357187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拱形 42"/>
          <p:cNvSpPr/>
          <p:nvPr/>
        </p:nvSpPr>
        <p:spPr>
          <a:xfrm>
            <a:off x="285720" y="385762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4" name="拱形 43"/>
          <p:cNvSpPr/>
          <p:nvPr/>
        </p:nvSpPr>
        <p:spPr>
          <a:xfrm>
            <a:off x="285720" y="414338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5" name="拱形 44"/>
          <p:cNvSpPr/>
          <p:nvPr/>
        </p:nvSpPr>
        <p:spPr>
          <a:xfrm>
            <a:off x="285720" y="442913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6" name="拱形 45"/>
          <p:cNvSpPr/>
          <p:nvPr/>
        </p:nvSpPr>
        <p:spPr>
          <a:xfrm>
            <a:off x="285720" y="471488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7" name="拱形 46"/>
          <p:cNvSpPr/>
          <p:nvPr/>
        </p:nvSpPr>
        <p:spPr>
          <a:xfrm>
            <a:off x="285720" y="500063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8" name="拱形 47"/>
          <p:cNvSpPr/>
          <p:nvPr/>
        </p:nvSpPr>
        <p:spPr>
          <a:xfrm>
            <a:off x="285720" y="528638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9" name="拱形 48"/>
          <p:cNvSpPr/>
          <p:nvPr/>
        </p:nvSpPr>
        <p:spPr>
          <a:xfrm>
            <a:off x="285720" y="557214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0" name="拱形 49"/>
          <p:cNvSpPr/>
          <p:nvPr/>
        </p:nvSpPr>
        <p:spPr>
          <a:xfrm>
            <a:off x="285720" y="585789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1" name="拱形 50"/>
          <p:cNvSpPr/>
          <p:nvPr/>
        </p:nvSpPr>
        <p:spPr>
          <a:xfrm>
            <a:off x="285720" y="614364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2" name="拱形 51"/>
          <p:cNvSpPr/>
          <p:nvPr/>
        </p:nvSpPr>
        <p:spPr>
          <a:xfrm>
            <a:off x="285720" y="642939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3" name="拱形 52"/>
          <p:cNvSpPr/>
          <p:nvPr/>
        </p:nvSpPr>
        <p:spPr>
          <a:xfrm>
            <a:off x="285720" y="135729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4" name="拱形 53"/>
          <p:cNvSpPr/>
          <p:nvPr/>
        </p:nvSpPr>
        <p:spPr>
          <a:xfrm>
            <a:off x="571472" y="164305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5" name="拱形 54"/>
          <p:cNvSpPr/>
          <p:nvPr/>
        </p:nvSpPr>
        <p:spPr>
          <a:xfrm>
            <a:off x="571472" y="192880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6" name="拱形 55"/>
          <p:cNvSpPr/>
          <p:nvPr/>
        </p:nvSpPr>
        <p:spPr>
          <a:xfrm>
            <a:off x="571472" y="221455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7" name="拱形 56"/>
          <p:cNvSpPr/>
          <p:nvPr/>
        </p:nvSpPr>
        <p:spPr>
          <a:xfrm>
            <a:off x="571472" y="250030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8" name="拱形 57"/>
          <p:cNvSpPr/>
          <p:nvPr/>
        </p:nvSpPr>
        <p:spPr>
          <a:xfrm>
            <a:off x="571472" y="278605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9" name="拱形 58"/>
          <p:cNvSpPr/>
          <p:nvPr/>
        </p:nvSpPr>
        <p:spPr>
          <a:xfrm>
            <a:off x="571472" y="300037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0" name="拱形 59"/>
          <p:cNvSpPr/>
          <p:nvPr/>
        </p:nvSpPr>
        <p:spPr>
          <a:xfrm>
            <a:off x="571472" y="328612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1" name="拱形 60"/>
          <p:cNvSpPr/>
          <p:nvPr/>
        </p:nvSpPr>
        <p:spPr>
          <a:xfrm>
            <a:off x="571472" y="357187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2" name="拱形 61"/>
          <p:cNvSpPr/>
          <p:nvPr/>
        </p:nvSpPr>
        <p:spPr>
          <a:xfrm>
            <a:off x="571472" y="385762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3" name="拱形 62"/>
          <p:cNvSpPr/>
          <p:nvPr/>
        </p:nvSpPr>
        <p:spPr>
          <a:xfrm>
            <a:off x="571472" y="414338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4" name="拱形 63"/>
          <p:cNvSpPr/>
          <p:nvPr/>
        </p:nvSpPr>
        <p:spPr>
          <a:xfrm>
            <a:off x="571472" y="442913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5" name="拱形 64"/>
          <p:cNvSpPr/>
          <p:nvPr/>
        </p:nvSpPr>
        <p:spPr>
          <a:xfrm>
            <a:off x="571472" y="471488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6" name="拱形 65"/>
          <p:cNvSpPr/>
          <p:nvPr/>
        </p:nvSpPr>
        <p:spPr>
          <a:xfrm>
            <a:off x="571472" y="500063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7" name="拱形 66"/>
          <p:cNvSpPr/>
          <p:nvPr/>
        </p:nvSpPr>
        <p:spPr>
          <a:xfrm>
            <a:off x="571472" y="528638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8" name="拱形 67"/>
          <p:cNvSpPr/>
          <p:nvPr/>
        </p:nvSpPr>
        <p:spPr>
          <a:xfrm>
            <a:off x="571472" y="557214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9" name="拱形 68"/>
          <p:cNvSpPr/>
          <p:nvPr/>
        </p:nvSpPr>
        <p:spPr>
          <a:xfrm>
            <a:off x="571472" y="585789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0" name="拱形 69"/>
          <p:cNvSpPr/>
          <p:nvPr/>
        </p:nvSpPr>
        <p:spPr>
          <a:xfrm>
            <a:off x="571472" y="614364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1" name="拱形 70"/>
          <p:cNvSpPr/>
          <p:nvPr/>
        </p:nvSpPr>
        <p:spPr>
          <a:xfrm>
            <a:off x="571472" y="642939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2" name="拱形 71"/>
          <p:cNvSpPr/>
          <p:nvPr/>
        </p:nvSpPr>
        <p:spPr>
          <a:xfrm>
            <a:off x="571472" y="135729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3" name="拱形 72"/>
          <p:cNvSpPr/>
          <p:nvPr/>
        </p:nvSpPr>
        <p:spPr>
          <a:xfrm>
            <a:off x="928662" y="164305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4" name="拱形 73"/>
          <p:cNvSpPr/>
          <p:nvPr/>
        </p:nvSpPr>
        <p:spPr>
          <a:xfrm>
            <a:off x="928662" y="192880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5" name="拱形 74"/>
          <p:cNvSpPr/>
          <p:nvPr/>
        </p:nvSpPr>
        <p:spPr>
          <a:xfrm>
            <a:off x="928662" y="221455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6" name="拱形 75"/>
          <p:cNvSpPr/>
          <p:nvPr/>
        </p:nvSpPr>
        <p:spPr>
          <a:xfrm>
            <a:off x="928662" y="250030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7" name="拱形 76"/>
          <p:cNvSpPr/>
          <p:nvPr/>
        </p:nvSpPr>
        <p:spPr>
          <a:xfrm>
            <a:off x="928662" y="278605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8" name="拱形 77"/>
          <p:cNvSpPr/>
          <p:nvPr/>
        </p:nvSpPr>
        <p:spPr>
          <a:xfrm>
            <a:off x="928662" y="300037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9" name="拱形 78"/>
          <p:cNvSpPr/>
          <p:nvPr/>
        </p:nvSpPr>
        <p:spPr>
          <a:xfrm>
            <a:off x="928662" y="328612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0" name="拱形 79"/>
          <p:cNvSpPr/>
          <p:nvPr/>
        </p:nvSpPr>
        <p:spPr>
          <a:xfrm>
            <a:off x="928662" y="357187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1" name="拱形 80"/>
          <p:cNvSpPr/>
          <p:nvPr/>
        </p:nvSpPr>
        <p:spPr>
          <a:xfrm>
            <a:off x="928662" y="385762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2" name="拱形 81"/>
          <p:cNvSpPr/>
          <p:nvPr/>
        </p:nvSpPr>
        <p:spPr>
          <a:xfrm>
            <a:off x="928662" y="414338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3" name="拱形 82"/>
          <p:cNvSpPr/>
          <p:nvPr/>
        </p:nvSpPr>
        <p:spPr>
          <a:xfrm>
            <a:off x="928662" y="442913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4" name="拱形 83"/>
          <p:cNvSpPr/>
          <p:nvPr/>
        </p:nvSpPr>
        <p:spPr>
          <a:xfrm>
            <a:off x="928662" y="471488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5" name="拱形 84"/>
          <p:cNvSpPr/>
          <p:nvPr/>
        </p:nvSpPr>
        <p:spPr>
          <a:xfrm>
            <a:off x="928662" y="500063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6" name="拱形 85"/>
          <p:cNvSpPr/>
          <p:nvPr/>
        </p:nvSpPr>
        <p:spPr>
          <a:xfrm>
            <a:off x="928662" y="528638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7" name="拱形 86"/>
          <p:cNvSpPr/>
          <p:nvPr/>
        </p:nvSpPr>
        <p:spPr>
          <a:xfrm>
            <a:off x="928662" y="5572140"/>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8" name="拱形 87"/>
          <p:cNvSpPr/>
          <p:nvPr/>
        </p:nvSpPr>
        <p:spPr>
          <a:xfrm>
            <a:off x="928662" y="5857892"/>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9" name="拱形 88"/>
          <p:cNvSpPr/>
          <p:nvPr/>
        </p:nvSpPr>
        <p:spPr>
          <a:xfrm>
            <a:off x="928662" y="6143644"/>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0" name="拱形 89"/>
          <p:cNvSpPr/>
          <p:nvPr/>
        </p:nvSpPr>
        <p:spPr>
          <a:xfrm>
            <a:off x="928662" y="6429396"/>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1" name="拱形 90"/>
          <p:cNvSpPr/>
          <p:nvPr/>
        </p:nvSpPr>
        <p:spPr>
          <a:xfrm>
            <a:off x="928662" y="1357298"/>
            <a:ext cx="285752" cy="21431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2" name="標題 1"/>
          <p:cNvSpPr txBox="1">
            <a:spLocks/>
          </p:cNvSpPr>
          <p:nvPr/>
        </p:nvSpPr>
        <p:spPr bwMode="auto">
          <a:xfrm>
            <a:off x="785786" y="1285860"/>
            <a:ext cx="628654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6000" kern="0" dirty="0" smtClean="0">
                <a:solidFill>
                  <a:srgbClr val="0000FF"/>
                </a:solidFill>
                <a:latin typeface="華康正顏楷體 Std W9" pitchFamily="66" charset="-120"/>
                <a:ea typeface="華康正顏楷體 Std W9" pitchFamily="66" charset="-120"/>
                <a:cs typeface="+mj-cs"/>
              </a:rPr>
              <a:t>海 之 冰</a:t>
            </a:r>
            <a:endParaRPr kumimoji="1" lang="zh-TW" altLang="en-US" sz="6000" b="0" i="0" u="none" strike="noStrike" kern="0" cap="none" spc="0" normalizeH="0" baseline="0" noProof="0" dirty="0">
              <a:ln>
                <a:noFill/>
              </a:ln>
              <a:solidFill>
                <a:srgbClr val="0000FF"/>
              </a:solidFill>
              <a:effectLst/>
              <a:uLnTx/>
              <a:uFillTx/>
              <a:latin typeface="華康正顏楷體 Std W9" pitchFamily="66" charset="-120"/>
              <a:ea typeface="華康正顏楷體 Std W9" pitchFamily="66" charset="-120"/>
              <a:cs typeface="+mj-cs"/>
            </a:endParaRPr>
          </a:p>
        </p:txBody>
      </p:sp>
      <p:sp>
        <p:nvSpPr>
          <p:cNvPr id="3073" name="Rectangle 1"/>
          <p:cNvSpPr>
            <a:spLocks noChangeArrowheads="1"/>
          </p:cNvSpPr>
          <p:nvPr/>
        </p:nvSpPr>
        <p:spPr bwMode="auto">
          <a:xfrm>
            <a:off x="1785918" y="2643182"/>
            <a:ext cx="4357718" cy="3355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en-US" altLang="zh-TW" sz="1400" b="0" i="0" u="none" strike="noStrike" cap="none" normalizeH="0" baseline="0" dirty="0" smtClean="0">
                <a:ln>
                  <a:noFill/>
                </a:ln>
                <a:solidFill>
                  <a:schemeClr val="tx1"/>
                </a:solidFill>
                <a:effectLst/>
                <a:latin typeface="華康少女文字 Std W7" pitchFamily="82" charset="-120"/>
                <a:ea typeface="華康少女文字 Std W7" pitchFamily="82" charset="-120"/>
                <a:cs typeface="Times New Roman" pitchFamily="18" charset="0"/>
              </a:rPr>
              <a:t>  </a:t>
            </a:r>
            <a:r>
              <a:rPr kumimoji="1" lang="zh-TW" altLang="en-US" sz="2400" b="0" i="0" u="none" strike="noStrike" cap="none" normalizeH="0" baseline="0" dirty="0" smtClean="0">
                <a:ln>
                  <a:noFill/>
                </a:ln>
                <a:solidFill>
                  <a:schemeClr val="tx1"/>
                </a:solidFill>
                <a:effectLst/>
                <a:latin typeface="華康龍門石碑" pitchFamily="65" charset="-120"/>
                <a:ea typeface="華康龍門石碑" pitchFamily="65" charset="-120"/>
                <a:cs typeface="Times New Roman" pitchFamily="18" charset="0"/>
              </a:rPr>
              <a:t>炎熱的夏天吃碗剉冰是消暑的最佳妙方</a:t>
            </a:r>
            <a:r>
              <a:rPr kumimoji="1" lang="zh-TW" altLang="en-US" sz="2400" b="0" i="0" u="none" strike="noStrike" cap="none" normalizeH="0" baseline="0" dirty="0" smtClean="0">
                <a:ln>
                  <a:noFill/>
                </a:ln>
                <a:solidFill>
                  <a:schemeClr val="tx1"/>
                </a:solidFill>
                <a:effectLst/>
                <a:latin typeface="華康龍門石碑" pitchFamily="65" charset="-120"/>
                <a:ea typeface="華康龍門石碑" pitchFamily="65" charset="-120"/>
                <a:cs typeface="Times New Roman" pitchFamily="18" charset="0"/>
              </a:rPr>
              <a:t>，放眼</a:t>
            </a:r>
            <a:r>
              <a:rPr kumimoji="1" lang="zh-TW" altLang="en-US" sz="2400" b="0" i="0" u="none" strike="noStrike" cap="none" normalizeH="0" baseline="0" dirty="0" smtClean="0">
                <a:ln>
                  <a:noFill/>
                </a:ln>
                <a:solidFill>
                  <a:schemeClr val="tx1"/>
                </a:solidFill>
                <a:effectLst/>
                <a:latin typeface="華康龍門石碑" pitchFamily="65" charset="-120"/>
                <a:ea typeface="華康龍門石碑" pitchFamily="65" charset="-120"/>
                <a:cs typeface="Times New Roman" pitchFamily="18" charset="0"/>
              </a:rPr>
              <a:t>往四周圍的牆壁看，沒有一處不是密密麻麻的簽名和圖畫，就連桌子和天花板都不放過，這也算是店裡的一大特色。</a:t>
            </a:r>
            <a:endParaRPr kumimoji="1" lang="zh-TW" altLang="en-US" sz="2400" b="0" i="0" u="none" strike="noStrike" cap="none" normalizeH="0" baseline="0" dirty="0" smtClean="0">
              <a:ln>
                <a:noFill/>
              </a:ln>
              <a:solidFill>
                <a:schemeClr val="tx1"/>
              </a:solidFill>
              <a:effectLst/>
              <a:latin typeface="華康龍門石碑" pitchFamily="65" charset="-120"/>
              <a:ea typeface="華康龍門石碑" pitchFamily="65" charset="-120"/>
            </a:endParaRPr>
          </a:p>
        </p:txBody>
      </p:sp>
      <p:pic>
        <p:nvPicPr>
          <p:cNvPr id="3074" name="Picture 2"/>
          <p:cNvPicPr>
            <a:picLocks noChangeAspect="1" noChangeArrowheads="1"/>
          </p:cNvPicPr>
          <p:nvPr/>
        </p:nvPicPr>
        <p:blipFill>
          <a:blip r:embed="rId2"/>
          <a:srcRect/>
          <a:stretch>
            <a:fillRect/>
          </a:stretch>
        </p:blipFill>
        <p:spPr bwMode="auto">
          <a:xfrm>
            <a:off x="6072198" y="4429132"/>
            <a:ext cx="2540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Click="0" advTm="2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92"/>
                                        </p:tgtEl>
                                        <p:attrNameLst>
                                          <p:attrName>style.visibility</p:attrName>
                                        </p:attrNameLst>
                                      </p:cBhvr>
                                      <p:to>
                                        <p:strVal val="visible"/>
                                      </p:to>
                                    </p:set>
                                    <p:animEffect transition="in" filter="fade">
                                      <p:cBhvr>
                                        <p:cTn id="7" dur="2000"/>
                                        <p:tgtEl>
                                          <p:spTgt spid="92"/>
                                        </p:tgtEl>
                                      </p:cBhvr>
                                    </p:animEffect>
                                    <p:anim calcmode="lin" valueType="num">
                                      <p:cBhvr>
                                        <p:cTn id="8" dur="2000" fill="hold"/>
                                        <p:tgtEl>
                                          <p:spTgt spid="92"/>
                                        </p:tgtEl>
                                        <p:attrNameLst>
                                          <p:attrName>ppt_w</p:attrName>
                                        </p:attrNameLst>
                                      </p:cBhvr>
                                      <p:tavLst>
                                        <p:tav tm="0" fmla="#ppt_w*sin(2.5*pi*$)">
                                          <p:val>
                                            <p:fltVal val="0"/>
                                          </p:val>
                                        </p:tav>
                                        <p:tav tm="100000">
                                          <p:val>
                                            <p:fltVal val="1"/>
                                          </p:val>
                                        </p:tav>
                                      </p:tavLst>
                                    </p:anim>
                                    <p:anim calcmode="lin" valueType="num">
                                      <p:cBhvr>
                                        <p:cTn id="9" dur="2000" fill="hold"/>
                                        <p:tgtEl>
                                          <p:spTgt spid="92"/>
                                        </p:tgtEl>
                                        <p:attrNameLst>
                                          <p:attrName>ppt_h</p:attrName>
                                        </p:attrNameLst>
                                      </p:cBhvr>
                                      <p:tavLst>
                                        <p:tav tm="0">
                                          <p:val>
                                            <p:strVal val="#ppt_h"/>
                                          </p:val>
                                        </p:tav>
                                        <p:tav tm="100000">
                                          <p:val>
                                            <p:strVal val="#ppt_h"/>
                                          </p:val>
                                        </p:tav>
                                      </p:tavLst>
                                    </p:anim>
                                  </p:childTnLst>
                                </p:cTn>
                              </p:par>
                            </p:childTnLst>
                          </p:cTn>
                        </p:par>
                        <p:par>
                          <p:cTn id="10" fill="hold">
                            <p:stCondLst>
                              <p:cond delay="2400"/>
                            </p:stCondLst>
                            <p:childTnLst>
                              <p:par>
                                <p:cTn id="11" presetID="42" presetClass="entr" presetSubtype="0" fill="hold" grpId="0" nodeType="afterEffect">
                                  <p:stCondLst>
                                    <p:cond delay="0"/>
                                  </p:stCondLst>
                                  <p:childTnLst>
                                    <p:set>
                                      <p:cBhvr>
                                        <p:cTn id="12" dur="1" fill="hold">
                                          <p:stCondLst>
                                            <p:cond delay="0"/>
                                          </p:stCondLst>
                                        </p:cTn>
                                        <p:tgtEl>
                                          <p:spTgt spid="3073"/>
                                        </p:tgtEl>
                                        <p:attrNameLst>
                                          <p:attrName>style.visibility</p:attrName>
                                        </p:attrNameLst>
                                      </p:cBhvr>
                                      <p:to>
                                        <p:strVal val="visible"/>
                                      </p:to>
                                    </p:set>
                                    <p:animEffect transition="in" filter="fade">
                                      <p:cBhvr>
                                        <p:cTn id="13" dur="1000"/>
                                        <p:tgtEl>
                                          <p:spTgt spid="3073"/>
                                        </p:tgtEl>
                                      </p:cBhvr>
                                    </p:animEffect>
                                    <p:anim calcmode="lin" valueType="num">
                                      <p:cBhvr>
                                        <p:cTn id="14" dur="1000" fill="hold"/>
                                        <p:tgtEl>
                                          <p:spTgt spid="3073"/>
                                        </p:tgtEl>
                                        <p:attrNameLst>
                                          <p:attrName>ppt_x</p:attrName>
                                        </p:attrNameLst>
                                      </p:cBhvr>
                                      <p:tavLst>
                                        <p:tav tm="0">
                                          <p:val>
                                            <p:strVal val="#ppt_x"/>
                                          </p:val>
                                        </p:tav>
                                        <p:tav tm="100000">
                                          <p:val>
                                            <p:strVal val="#ppt_x"/>
                                          </p:val>
                                        </p:tav>
                                      </p:tavLst>
                                    </p:anim>
                                    <p:anim calcmode="lin" valueType="num">
                                      <p:cBhvr>
                                        <p:cTn id="15" dur="1000" fill="hold"/>
                                        <p:tgtEl>
                                          <p:spTgt spid="3073"/>
                                        </p:tgtEl>
                                        <p:attrNameLst>
                                          <p:attrName>ppt_y</p:attrName>
                                        </p:attrNameLst>
                                      </p:cBhvr>
                                      <p:tavLst>
                                        <p:tav tm="0">
                                          <p:val>
                                            <p:strVal val="#ppt_y+.1"/>
                                          </p:val>
                                        </p:tav>
                                        <p:tav tm="100000">
                                          <p:val>
                                            <p:strVal val="#ppt_y"/>
                                          </p:val>
                                        </p:tav>
                                      </p:tavLst>
                                    </p:anim>
                                  </p:childTnLst>
                                </p:cTn>
                              </p:par>
                            </p:childTnLst>
                          </p:cTn>
                        </p:par>
                        <p:par>
                          <p:cTn id="16" fill="hold">
                            <p:stCondLst>
                              <p:cond delay="3400"/>
                            </p:stCondLst>
                            <p:childTnLst>
                              <p:par>
                                <p:cTn id="17" presetID="25" presetClass="entr" presetSubtype="0"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22" dur="1000" fill="hold"/>
                                        <p:tgtEl>
                                          <p:spTgt spid="307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30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Administrator\Local Settings\Temporary Internet Files\Content.IE5\WT95G1NA\MC900149642[1].wmf"/>
          <p:cNvPicPr>
            <a:picLocks noChangeAspect="1" noChangeArrowheads="1"/>
          </p:cNvPicPr>
          <p:nvPr/>
        </p:nvPicPr>
        <p:blipFill>
          <a:blip r:embed="rId2"/>
          <a:srcRect/>
          <a:stretch>
            <a:fillRect/>
          </a:stretch>
        </p:blipFill>
        <p:spPr bwMode="auto">
          <a:xfrm>
            <a:off x="6357950" y="4310314"/>
            <a:ext cx="2571736" cy="2404834"/>
          </a:xfrm>
          <a:prstGeom prst="rect">
            <a:avLst/>
          </a:prstGeom>
          <a:noFill/>
        </p:spPr>
      </p:pic>
      <p:pic>
        <p:nvPicPr>
          <p:cNvPr id="2053" name="Picture 5" descr="C:\Documents and Settings\Administrator\Local Settings\Temporary Internet Files\Content.IE5\D939DPKY\MC900295992[1].wmf"/>
          <p:cNvPicPr>
            <a:picLocks noChangeAspect="1" noChangeArrowheads="1"/>
          </p:cNvPicPr>
          <p:nvPr/>
        </p:nvPicPr>
        <p:blipFill>
          <a:blip r:embed="rId3"/>
          <a:srcRect/>
          <a:stretch>
            <a:fillRect/>
          </a:stretch>
        </p:blipFill>
        <p:spPr bwMode="auto">
          <a:xfrm>
            <a:off x="-71470" y="4192955"/>
            <a:ext cx="2571736" cy="2665045"/>
          </a:xfrm>
          <a:prstGeom prst="rect">
            <a:avLst/>
          </a:prstGeom>
          <a:noFill/>
        </p:spPr>
      </p:pic>
      <p:sp>
        <p:nvSpPr>
          <p:cNvPr id="13" name="文字方塊 12"/>
          <p:cNvSpPr txBox="1"/>
          <p:nvPr/>
        </p:nvSpPr>
        <p:spPr>
          <a:xfrm>
            <a:off x="7500958" y="71414"/>
            <a:ext cx="1210588" cy="1323439"/>
          </a:xfrm>
          <a:prstGeom prst="rect">
            <a:avLst/>
          </a:prstGeom>
          <a:noFill/>
        </p:spPr>
        <p:txBody>
          <a:bodyPr wrap="none" rtlCol="0">
            <a:spAutoFit/>
          </a:bodyPr>
          <a:lstStyle/>
          <a:p>
            <a:r>
              <a:rPr lang="zh-TW" altLang="en-US" sz="8000" dirty="0" smtClean="0">
                <a:solidFill>
                  <a:srgbClr val="FF3399"/>
                </a:solidFill>
                <a:latin typeface="華康榜書體 Std W8" pitchFamily="66" charset="-120"/>
                <a:ea typeface="華康榜書體 Std W8" pitchFamily="66" charset="-120"/>
              </a:rPr>
              <a:t>術</a:t>
            </a:r>
            <a:endParaRPr lang="zh-TW" altLang="en-US" sz="8000" dirty="0">
              <a:solidFill>
                <a:srgbClr val="FF3399"/>
              </a:solidFill>
              <a:latin typeface="華康榜書體 Std W8" pitchFamily="66" charset="-120"/>
              <a:ea typeface="華康榜書體 Std W8" pitchFamily="66" charset="-120"/>
            </a:endParaRPr>
          </a:p>
        </p:txBody>
      </p:sp>
      <p:sp>
        <p:nvSpPr>
          <p:cNvPr id="14" name="文字方塊 13"/>
          <p:cNvSpPr txBox="1"/>
          <p:nvPr/>
        </p:nvSpPr>
        <p:spPr>
          <a:xfrm>
            <a:off x="285720" y="71414"/>
            <a:ext cx="1210588" cy="1323439"/>
          </a:xfrm>
          <a:prstGeom prst="rect">
            <a:avLst/>
          </a:prstGeom>
          <a:noFill/>
        </p:spPr>
        <p:txBody>
          <a:bodyPr wrap="none" rtlCol="0">
            <a:spAutoFit/>
          </a:bodyPr>
          <a:lstStyle/>
          <a:p>
            <a:r>
              <a:rPr lang="zh-TW" altLang="en-US" sz="8000" dirty="0" smtClean="0">
                <a:solidFill>
                  <a:srgbClr val="FF3399"/>
                </a:solidFill>
                <a:latin typeface="華康榜書體 Std W8" pitchFamily="66" charset="-120"/>
                <a:ea typeface="華康榜書體 Std W8" pitchFamily="66" charset="-120"/>
              </a:rPr>
              <a:t>藝</a:t>
            </a:r>
            <a:endParaRPr lang="zh-TW" altLang="en-US" sz="8000" dirty="0">
              <a:solidFill>
                <a:srgbClr val="FF3399"/>
              </a:solidFill>
              <a:latin typeface="華康榜書體 Std W8" pitchFamily="66" charset="-120"/>
              <a:ea typeface="華康榜書體 Std W8" pitchFamily="66" charset="-120"/>
            </a:endParaRPr>
          </a:p>
        </p:txBody>
      </p:sp>
      <p:sp>
        <p:nvSpPr>
          <p:cNvPr id="15" name="文字方塊 14"/>
          <p:cNvSpPr txBox="1"/>
          <p:nvPr/>
        </p:nvSpPr>
        <p:spPr>
          <a:xfrm>
            <a:off x="7504816" y="1962685"/>
            <a:ext cx="1210588" cy="1323439"/>
          </a:xfrm>
          <a:prstGeom prst="rect">
            <a:avLst/>
          </a:prstGeom>
          <a:noFill/>
        </p:spPr>
        <p:txBody>
          <a:bodyPr wrap="none" rtlCol="0">
            <a:spAutoFit/>
          </a:bodyPr>
          <a:lstStyle/>
          <a:p>
            <a:r>
              <a:rPr lang="zh-TW" altLang="en-US" sz="8000" dirty="0" smtClean="0">
                <a:solidFill>
                  <a:srgbClr val="FF3399"/>
                </a:solidFill>
                <a:latin typeface="華康榜書體 Std W8" pitchFamily="66" charset="-120"/>
                <a:ea typeface="華康榜書體 Std W8" pitchFamily="66" charset="-120"/>
              </a:rPr>
              <a:t>美</a:t>
            </a:r>
            <a:endParaRPr lang="zh-TW" altLang="en-US" sz="8000" dirty="0">
              <a:solidFill>
                <a:srgbClr val="FF3399"/>
              </a:solidFill>
              <a:latin typeface="華康榜書體 Std W8" pitchFamily="66" charset="-120"/>
              <a:ea typeface="華康榜書體 Std W8" pitchFamily="66" charset="-120"/>
            </a:endParaRPr>
          </a:p>
        </p:txBody>
      </p:sp>
      <p:sp>
        <p:nvSpPr>
          <p:cNvPr id="16" name="文字方塊 15"/>
          <p:cNvSpPr txBox="1"/>
          <p:nvPr/>
        </p:nvSpPr>
        <p:spPr>
          <a:xfrm>
            <a:off x="289578" y="1962685"/>
            <a:ext cx="1210588" cy="1323439"/>
          </a:xfrm>
          <a:prstGeom prst="rect">
            <a:avLst/>
          </a:prstGeom>
          <a:noFill/>
        </p:spPr>
        <p:txBody>
          <a:bodyPr wrap="none" rtlCol="0">
            <a:spAutoFit/>
          </a:bodyPr>
          <a:lstStyle/>
          <a:p>
            <a:r>
              <a:rPr lang="zh-TW" altLang="en-US" sz="8000" dirty="0" smtClean="0">
                <a:solidFill>
                  <a:srgbClr val="FF3399"/>
                </a:solidFill>
                <a:latin typeface="華康榜書體 Std W8" pitchFamily="66" charset="-120"/>
                <a:ea typeface="華康榜書體 Std W8" pitchFamily="66" charset="-120"/>
              </a:rPr>
              <a:t>之</a:t>
            </a:r>
            <a:endParaRPr lang="zh-TW" altLang="en-US" sz="8000" dirty="0">
              <a:solidFill>
                <a:srgbClr val="FF3399"/>
              </a:solidFill>
              <a:latin typeface="華康榜書體 Std W8" pitchFamily="66" charset="-120"/>
              <a:ea typeface="華康榜書體 Std W8" pitchFamily="66" charset="-120"/>
            </a:endParaRPr>
          </a:p>
        </p:txBody>
      </p:sp>
      <p:pic>
        <p:nvPicPr>
          <p:cNvPr id="17" name="Picture 7" descr="C:\Documents and Settings\Administrator\Local Settings\Temporary Internet Files\Content.IE5\WT95G1NA\MC900079201[1].wmf"/>
          <p:cNvPicPr>
            <a:picLocks noChangeAspect="1" noChangeArrowheads="1"/>
          </p:cNvPicPr>
          <p:nvPr/>
        </p:nvPicPr>
        <p:blipFill>
          <a:blip r:embed="rId4"/>
          <a:srcRect/>
          <a:stretch>
            <a:fillRect/>
          </a:stretch>
        </p:blipFill>
        <p:spPr bwMode="auto">
          <a:xfrm>
            <a:off x="2214546" y="0"/>
            <a:ext cx="4714908" cy="7431298"/>
          </a:xfrm>
          <a:prstGeom prst="rect">
            <a:avLst/>
          </a:prstGeom>
          <a:noFill/>
        </p:spPr>
      </p:pic>
      <p:pic>
        <p:nvPicPr>
          <p:cNvPr id="2054" name="Picture 6" descr="C:\Documents and Settings\Administrator\Local Settings\Temporary Internet Files\Content.IE5\4VQ1QADZ\MC900335748[1].wmf"/>
          <p:cNvPicPr>
            <a:picLocks noChangeAspect="1" noChangeArrowheads="1"/>
          </p:cNvPicPr>
          <p:nvPr/>
        </p:nvPicPr>
        <p:blipFill>
          <a:blip r:embed="rId5"/>
          <a:srcRect/>
          <a:stretch>
            <a:fillRect/>
          </a:stretch>
        </p:blipFill>
        <p:spPr bwMode="auto">
          <a:xfrm rot="11795230">
            <a:off x="154168" y="-1617247"/>
            <a:ext cx="857256" cy="1205054"/>
          </a:xfrm>
          <a:prstGeom prst="rect">
            <a:avLst/>
          </a:prstGeom>
          <a:noFill/>
        </p:spPr>
      </p:pic>
      <p:pic>
        <p:nvPicPr>
          <p:cNvPr id="2055" name="Picture 7" descr="C:\Documents and Settings\Administrator\Local Settings\Temporary Internet Files\Content.IE5\PQP3D1RR\MC900331320[1].wmf"/>
          <p:cNvPicPr>
            <a:picLocks noChangeAspect="1" noChangeArrowheads="1"/>
          </p:cNvPicPr>
          <p:nvPr/>
        </p:nvPicPr>
        <p:blipFill>
          <a:blip r:embed="rId6"/>
          <a:srcRect/>
          <a:stretch>
            <a:fillRect/>
          </a:stretch>
        </p:blipFill>
        <p:spPr bwMode="auto">
          <a:xfrm rot="7768550">
            <a:off x="1605433" y="-1202700"/>
            <a:ext cx="1072997" cy="964181"/>
          </a:xfrm>
          <a:prstGeom prst="rect">
            <a:avLst/>
          </a:prstGeom>
          <a:noFill/>
        </p:spPr>
      </p:pic>
      <p:pic>
        <p:nvPicPr>
          <p:cNvPr id="2056" name="Picture 8" descr="C:\Documents and Settings\Administrator\Local Settings\Temporary Internet Files\Content.IE5\PJ2RY17Z\MC900078947[1].wmf"/>
          <p:cNvPicPr>
            <a:picLocks noChangeAspect="1" noChangeArrowheads="1"/>
          </p:cNvPicPr>
          <p:nvPr/>
        </p:nvPicPr>
        <p:blipFill>
          <a:blip r:embed="rId7"/>
          <a:srcRect/>
          <a:stretch>
            <a:fillRect/>
          </a:stretch>
        </p:blipFill>
        <p:spPr bwMode="auto">
          <a:xfrm>
            <a:off x="3786182" y="-1214470"/>
            <a:ext cx="1055234" cy="991228"/>
          </a:xfrm>
          <a:prstGeom prst="rect">
            <a:avLst/>
          </a:prstGeom>
          <a:noFill/>
        </p:spPr>
      </p:pic>
      <p:pic>
        <p:nvPicPr>
          <p:cNvPr id="11" name="Picture 7" descr="C:\Documents and Settings\Administrator\Local Settings\Temporary Internet Files\Content.IE5\PQP3D1RR\MC900331320[1].wmf"/>
          <p:cNvPicPr>
            <a:picLocks noChangeAspect="1" noChangeArrowheads="1"/>
          </p:cNvPicPr>
          <p:nvPr/>
        </p:nvPicPr>
        <p:blipFill>
          <a:blip r:embed="rId6"/>
          <a:srcRect/>
          <a:stretch>
            <a:fillRect/>
          </a:stretch>
        </p:blipFill>
        <p:spPr bwMode="auto">
          <a:xfrm rot="7768550">
            <a:off x="5677399" y="-1202701"/>
            <a:ext cx="1072997" cy="964181"/>
          </a:xfrm>
          <a:prstGeom prst="rect">
            <a:avLst/>
          </a:prstGeom>
          <a:noFill/>
        </p:spPr>
      </p:pic>
      <p:pic>
        <p:nvPicPr>
          <p:cNvPr id="10" name="Picture 6" descr="C:\Documents and Settings\Administrator\Local Settings\Temporary Internet Files\Content.IE5\4VQ1QADZ\MC900335748[1].wmf"/>
          <p:cNvPicPr>
            <a:picLocks noChangeAspect="1" noChangeArrowheads="1"/>
          </p:cNvPicPr>
          <p:nvPr/>
        </p:nvPicPr>
        <p:blipFill>
          <a:blip r:embed="rId5"/>
          <a:srcRect/>
          <a:stretch>
            <a:fillRect/>
          </a:stretch>
        </p:blipFill>
        <p:spPr bwMode="auto">
          <a:xfrm rot="11795230">
            <a:off x="7655126" y="-1302344"/>
            <a:ext cx="857256" cy="1205054"/>
          </a:xfrm>
          <a:prstGeom prst="rect">
            <a:avLst/>
          </a:prstGeom>
          <a:noFill/>
        </p:spPr>
      </p:pic>
      <p:pic>
        <p:nvPicPr>
          <p:cNvPr id="12" name="Picture 8" descr="C:\Documents and Settings\Administrator\Local Settings\Temporary Internet Files\Content.IE5\PJ2RY17Z\MC900078947[1].wmf"/>
          <p:cNvPicPr>
            <a:picLocks noChangeAspect="1" noChangeArrowheads="1"/>
          </p:cNvPicPr>
          <p:nvPr/>
        </p:nvPicPr>
        <p:blipFill>
          <a:blip r:embed="rId7"/>
          <a:srcRect/>
          <a:stretch>
            <a:fillRect/>
          </a:stretch>
        </p:blipFill>
        <p:spPr bwMode="auto">
          <a:xfrm>
            <a:off x="9144000" y="-991228"/>
            <a:ext cx="1055234" cy="991228"/>
          </a:xfrm>
          <a:prstGeom prst="rect">
            <a:avLst/>
          </a:prstGeom>
          <a:noFill/>
        </p:spPr>
      </p:pic>
    </p:spTree>
  </p:cSld>
  <p:clrMapOvr>
    <a:masterClrMapping/>
  </p:clrMapOvr>
  <p:transition advClick="0" advTm="18000">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38889E-6 -4.10405E-6 C -0.00104 0.00209 -0.00191 0.0044 -0.00313 0.00625 C -0.00452 0.00856 -0.00677 0.01018 -0.00799 0.01272 C -0.01354 0.02336 -0.01424 0.03862 -0.01754 0.05064 C -0.01615 0.08024 -0.01806 0.10914 -0.00156 0.1311 C -0.00104 0.13388 -0.00104 0.13688 1.38889E-6 0.13943 C 0.00173 0.14405 0.00642 0.15214 0.00642 0.15237 C 0.00798 0.16 0.01076 0.16555 0.01267 0.17341 C 0.01163 0.19515 0.01215 0.20925 0.00312 0.22613 C 0.00017 0.23815 -0.00504 0.2481 -0.00799 0.26012 C -0.00712 0.30266 -0.01181 0.36486 0.01423 0.39954 C 0.01614 0.40694 0.0191 0.41249 0.02066 0.42058 C 0.02014 0.44024 0.02118 0.46035 0.0191 0.47977 C 0.01858 0.48486 0.01267 0.49249 0.01267 0.49272 C 0.01024 0.5059 0.00173 0.51469 -0.00156 0.52856 C -0.00104 0.54821 -0.00139 0.5681 1.38889E-6 0.58775 C 0.00017 0.59029 0.00226 0.59168 0.00312 0.59399 C 0.00486 0.59862 0.00469 0.60417 0.00642 0.60879 C 0.00816 0.61341 0.01267 0.62151 0.01267 0.62174 C 0.01319 0.62428 0.01319 0.62752 0.01423 0.63006 C 0.01597 0.63445 0.02066 0.64255 0.02066 0.64255 C 0.02222 0.65064 0.025 0.65596 0.02691 0.66382 C 0.02517 0.73989 0.03316 0.71284 0.0191 0.75052 C 0.01562 0.75977 0.01198 0.76925 0.00798 0.77804 C 0.00608 0.78243 0.00156 0.79052 0.00156 0.79052 C 0.00104 0.7933 0.00104 0.79654 1.38889E-6 0.79908 C -0.00174 0.80347 -0.00642 0.81156 -0.00642 0.81156 C -0.01042 0.83908 -0.01111 0.8444 -0.00799 0.88162 C -0.00747 0.88694 -0.00504 0.8918 -0.00313 0.89642 C -0.00139 0.90081 0.00312 0.90891 0.00312 0.90914 C 0.00364 0.91168 0.00382 0.91469 0.00469 0.91723 C 0.00538 0.91977 0.00729 0.92139 0.00798 0.92347 C 0.00903 0.92787 0.00868 0.93226 0.00955 0.93642 C 0.01024 0.93943 0.0118 0.94197 0.01267 0.94498 C 0.01337 0.94775 0.01371 0.95052 0.01423 0.9533 C 0.01371 0.97018 0.01493 0.98752 0.01267 1.00417 C 0.01215 1.00763 0.00833 1.0081 0.00642 1.01041 C -0.00035 1.01827 -0.00295 1.02844 -0.00799 1.03792 C -0.0066 1.05943 -0.00174 1.07561 1.38889E-6 1.09711 C 0.00017 1.10058 0.00347 1.13827 1.38889E-6 1.15006 C -0.00087 1.15284 -0.00295 1.15445 -0.00469 1.1563 C -0.01024 1.16232 -0.01285 1.16532 -0.01754 1.17318 C -0.01945 1.18081 -0.02274 1.18706 -0.02535 1.19445 C -0.02483 1.2037 -0.02552 1.2296 -0.02066 1.24093 C -0.01927 1.24393 -0.01736 1.24648 -0.0158 1.24925 C -0.01354 1.25341 -0.00955 1.26197 -0.00955 1.2622 C -0.00781 1.27122 -0.00799 1.26752 -0.00799 1.27261 " pathEditMode="relative" rAng="0" ptsTypes="ffffffffffffffffffffffffffffffffffffffffffffffA">
                                      <p:cBhvr>
                                        <p:cTn id="6" dur="3000" fill="hold"/>
                                        <p:tgtEl>
                                          <p:spTgt spid="2054"/>
                                        </p:tgtEl>
                                        <p:attrNameLst>
                                          <p:attrName>ppt_x</p:attrName>
                                          <p:attrName>ppt_y</p:attrName>
                                        </p:attrNameLst>
                                      </p:cBhvr>
                                      <p:rCtr x="400" y="63600"/>
                                    </p:animMotion>
                                  </p:childTnLst>
                                </p:cTn>
                              </p:par>
                              <p:par>
                                <p:cTn id="7" presetID="0" presetClass="path" presetSubtype="0" accel="50000" decel="50000" fill="hold" nodeType="withEffect">
                                  <p:stCondLst>
                                    <p:cond delay="0"/>
                                  </p:stCondLst>
                                  <p:childTnLst>
                                    <p:animMotion origin="layout" path="M -0.01719 0.08277 C -0.02639 0.09225 -0.02153 0.0867 -0.03142 0.09988 C -0.03872 0.10959 -0.05417 0.12023 -0.0632 0.12716 C -0.08038 0.14034 -0.05382 0.12138 -0.07274 0.1378 C -0.07413 0.13896 -0.07587 0.13896 -0.07743 0.13988 C -0.0842 0.14381 -0.08958 0.14959 -0.09653 0.1526 C -0.09861 0.15537 -0.10052 0.15884 -0.10295 0.16115 C -0.10434 0.16254 -0.10642 0.16185 -0.10764 0.16323 C -0.10972 0.16555 -0.11059 0.16901 -0.11233 0.17156 C -0.11476 0.17526 -0.12031 0.18219 -0.12031 0.18219 C -0.12379 0.19653 -0.12344 0.21179 -0.11719 0.2245 C -0.11493 0.23653 -0.11285 0.24786 -0.10764 0.25826 C -0.10295 0.28971 -0.10243 0.28508 -0.10608 0.32809 C -0.10625 0.33063 -0.10833 0.33225 -0.1092 0.33433 C -0.11146 0.33988 -0.11389 0.34543 -0.11563 0.35144 C -0.11892 0.36254 -0.12361 0.3667 -0.1283 0.37664 C -0.1382 0.39768 -0.15243 0.41086 -0.17118 0.41687 C -0.18247 0.42705 -0.17708 0.42427 -0.18698 0.42751 C -0.19358 0.43306 -0.20139 0.43607 -0.20764 0.44231 C -0.21059 0.44531 -0.21302 0.44924 -0.21563 0.45271 C -0.22031 0.45872 -0.22708 0.46335 -0.23142 0.46982 C -0.23802 0.47976 -0.2467 0.49456 -0.25052 0.50774 C -0.25608 0.5267 -0.2507 0.51468 -0.25677 0.5267 C -0.25573 0.53734 -0.25538 0.5482 -0.25365 0.55861 C -0.2533 0.56115 -0.25122 0.56254 -0.25052 0.56485 C -0.24965 0.56832 -0.24931 0.5778 -0.2474 0.58173 C -0.24514 0.58635 -0.24184 0.59005 -0.23941 0.59445 C -0.23629 0.60693 -0.24011 0.59422 -0.23299 0.60924 C -0.2309 0.61387 -0.22813 0.62335 -0.22674 0.6282 C -0.22726 0.63745 -0.22656 0.6467 -0.2283 0.65572 C -0.23038 0.66635 -0.24219 0.68069 -0.2474 0.68739 C -0.26181 0.70612 -0.27847 0.72023 -0.2934 0.73826 C -0.30295 0.74982 -0.3099 0.76046 -0.31719 0.7741 C -0.32014 0.77965 -0.32344 0.79306 -0.32344 0.79306 C -0.32292 0.80855 -0.32448 0.8245 -0.32188 0.83976 C -0.32066 0.84716 -0.31545 0.85248 -0.31233 0.85872 C -0.30278 0.87791 -0.27986 0.9082 -0.26476 0.91791 C -0.25243 0.93433 -0.25972 0.92555 -0.24254 0.94335 C -0.22969 0.95653 -0.24219 0.93919 -0.23142 0.95167 C -0.22344 0.96092 -0.21615 0.96832 -0.20764 0.97711 C -0.19896 0.98612 -0.20729 0.9815 -0.19809 0.98543 C -0.18785 0.99907 -0.17691 1.01248 -0.16788 1.02774 C -0.1658 1.03653 -0.16267 1.04462 -0.16007 1.05318 C -0.1559 1.06728 -0.15365 1.08069 -0.1474 1.09341 C -0.14653 1.10057 -0.14462 1.11653 -0.14097 1.123 C -0.13872 1.12693 -0.13299 1.13341 -0.13299 1.13341 C -0.13073 1.14289 -0.12639 1.14728 -0.12188 1.15468 C -0.11858 1.16023 -0.11649 1.16739 -0.11233 1.17156 C -0.10816 1.17572 -0.10347 1.17919 -0.09965 1.18427 C -0.09809 1.18635 -0.0967 1.18867 -0.09497 1.19052 C -0.09011 1.19607 -0.08386 1.19976 -0.07899 1.20531 C -0.06476 1.22196 -0.0783 1.21133 -0.06163 1.22219 C -0.05469 1.23144 -0.04896 1.24023 -0.04097 1.24763 C -0.03472 1.25341 -0.02188 1.2645 -0.02188 1.2645 C -0.01545 1.2763 -0.00712 1.28323 0.00347 1.28786 C 0.02118 1.31144 0.00312 1.29109 0.01771 1.30057 C 0.02483 1.3052 0.0184 1.30474 0.02257 1.30474 " pathEditMode="relative" ptsTypes="ffffffffffffffffffffffffffffffffffffffffffffffffffffffffA">
                                      <p:cBhvr>
                                        <p:cTn id="8" dur="3000" fill="hold"/>
                                        <p:tgtEl>
                                          <p:spTgt spid="1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087 0.09133 C 0.00208 0.10335 -0.00053 0.09595 0.01024 0.11029 C 0.01562 0.11746 0.02083 0.12439 0.02621 0.13156 C 0.03003 0.13665 0.03506 0.13942 0.03888 0.14428 C 0.04288 0.14936 0.0526 0.16023 0.05625 0.1674 C 0.05833 0.17156 0.06267 0.18012 0.06267 0.18012 C 0.06111 0.19306 0.0592 0.19445 0.05625 0.20555 C 0.05399 0.22682 0.05034 0.2474 0.06267 0.26474 C 0.06649 0.27977 0.08385 0.29804 0.09288 0.30705 C 0.09652 0.31052 0.10086 0.31306 0.10399 0.31746 C 0.10972 0.32532 0.11163 0.33156 0.11979 0.33434 C 0.12465 0.34289 0.12899 0.34705 0.1309 0.35769 C 0.13003 0.38335 0.13229 0.40624 0.12135 0.42751 C 0.11493 0.45387 0.11527 0.44763 0.11979 0.49295 C 0.12048 0.49988 0.12534 0.50543 0.12777 0.51191 C 0.12881 0.51769 0.12812 0.52439 0.1309 0.52902 C 0.13541 0.53688 0.14114 0.54358 0.14513 0.55214 C 0.15017 0.56278 0.15434 0.57295 0.16111 0.58173 C 0.16441 0.59052 0.16493 0.59908 0.16909 0.60717 C 0.17256 0.62127 0.17326 0.6215 0.16909 0.64509 C 0.16822 0.64994 0.16267 0.6578 0.16267 0.6578 C 0.16024 0.67168 0.15451 0.67723 0.14843 0.6874 C 0.13645 0.70728 0.14774 0.6941 0.13576 0.70659 C 0.13472 0.70936 0.13385 0.71214 0.13246 0.71491 C 0.13107 0.71746 0.12899 0.71884 0.12777 0.72139 C 0.12465 0.72763 0.12309 0.73595 0.11979 0.7422 C 0.12031 0.75792 0.11979 0.77341 0.12135 0.7889 C 0.12152 0.79098 0.12361 0.79121 0.12465 0.79283 C 0.12691 0.79653 0.12916 0.8 0.1309 0.80347 C 0.13281 0.80763 0.13385 0.81249 0.13576 0.81642 C 0.14305 0.83075 0.15434 0.84301 0.16267 0.85665 C 0.16701 0.86358 0.17048 0.87121 0.17534 0.87746 C 0.17881 0.90081 0.17881 0.89642 0.17534 0.9348 C 0.17482 0.94012 0.15972 0.96809 0.15625 0.97503 C 0.15729 0.98775 0.15816 1.00902 0.16267 1.0215 C 0.17083 1.04347 0.15954 1.0037 0.16909 1.04046 C 0.17187 1.06636 0.17795 1.07121 0.19131 1.08902 C 0.19548 1.09457 0.19826 1.10058 0.20243 1.10613 C 0.20416 1.1133 0.20694 1.12 0.20868 1.12717 C 0.21006 1.1422 0.21319 1.15584 0.21822 1.16948 C 0.21753 1.20601 0.22326 1.24902 0.20711 1.28139 C 0.20451 1.29179 0.20555 1.28555 0.20555 1.30058 " pathEditMode="relative" ptsTypes="fffffffffffffffffffffffffffffffffffffffffA">
                                      <p:cBhvr>
                                        <p:cTn id="10" dur="3000" fill="hold"/>
                                        <p:tgtEl>
                                          <p:spTgt spid="10"/>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77778E-7 1.27168E-6 C -0.00451 0.0178 -0.01545 0.03168 -0.02378 0.04647 C -0.02586 0.05457 -0.02986 0.06058 -0.03333 0.06775 C -0.0368 0.09133 -0.03819 0.09896 -0.03489 0.12902 C -0.03368 0.14081 -0.02395 0.16139 -0.02066 0.17341 C -0.01701 0.18659 -0.01545 0.2 -0.01267 0.21318 C -0.01059 0.22335 -0.00555 0.23098 -0.00312 0.24092 C 0.00035 0.2548 0.004 0.26751 0.00799 0.28116 C 0.01216 0.29572 0.01424 0.3126 0.02066 0.32532 C 0.02361 0.34566 0.02396 0.34312 0.02066 0.3741 C 0.01945 0.38497 0.00782 0.39098 0.00313 0.39954 C -0.00208 0.40925 -0.00191 0.41156 -0.00468 0.42289 C -0.00607 0.42798 -0.0092 0.4326 -0.01111 0.43769 C -0.01788 0.48231 -0.01076 0.52832 -0.01736 0.57295 C -0.01701 0.58173 -0.0177 0.61757 -0.01267 0.63214 C -0.01128 0.6363 -0.00798 0.63884 -0.00625 0.64254 C 0.00886 0.67376 0.0257 0.70127 0.04445 0.72902 C 0.05278 0.7415 0.06389 0.75723 0.07153 0.77156 C 0.07691 0.78173 0.079 0.79214 0.08577 0.80116 C 0.08768 0.80879 0.09028 0.81526 0.09375 0.82243 C 0.10157 0.85364 0.09705 0.88301 0.08421 0.90867 C 0.08368 0.91098 0.08334 0.91306 0.08264 0.91514 C 0.08177 0.91769 0.08004 0.91931 0.07934 0.92139 C 0.07761 0.92671 0.0783 0.93133 0.07622 0.93618 C 0.07431 0.94058 0.0698 0.94913 0.0698 0.94913 C 0.06927 0.95191 0.06893 0.95491 0.06823 0.95769 C 0.06736 0.96208 0.06511 0.97017 0.06511 0.97017 C 0.0658 0.99006 0.06268 1.01133 0.06823 1.0296 C 0.07014 1.03584 0.07361 1.04069 0.07622 1.04624 C 0.07796 1.04994 0.07778 1.05526 0.07934 1.05919 C 0.08282 1.06821 0.0882 1.07746 0.09375 1.08439 C 0.09775 1.09549 0.104 1.10266 0.10955 1.11191 C 0.11563 1.12185 0.11858 1.1311 0.12379 1.1415 C 0.1257 1.14936 0.12865 1.15445 0.13021 1.16277 C 0.12969 1.17618 0.12986 1.1896 0.12865 1.20277 C 0.12761 1.21295 0.11841 1.23514 0.11598 1.24301 C 0.11198 1.25618 0.11233 1.26844 0.09844 1.26844 " pathEditMode="relative" ptsTypes="ffffffffffffffffffffffffffffffffffffA">
                                      <p:cBhvr>
                                        <p:cTn id="12" dur="3000" fill="hold"/>
                                        <p:tgtEl>
                                          <p:spTgt spid="205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504 0.08046 C -0.01476 0.08671 -0.01927 0.09873 -0.0257 0.11006 C -0.03143 0.12023 -0.04236 0.13434 -0.04792 0.1459 C -0.05573 0.16185 -0.04584 0.14775 -0.05591 0.16046 C -0.05955 0.17018 -0.06181 0.18058 -0.06545 0.19029 C -0.06441 0.21364 -0.06441 0.237 -0.06216 0.26012 C -0.06129 0.26937 -0.0573 0.2689 -0.05434 0.27468 C -0.05191 0.27954 -0.05087 0.28578 -0.04792 0.28971 C -0.03195 0.31099 -0.01493 0.3163 -0.00191 0.34243 C 0.00121 0.3637 0.0026 0.3711 -0.00035 0.39746 C -0.00122 0.40486 -0.00747 0.40902 -0.01146 0.41411 C -0.02674 0.43468 -0.04705 0.43237 -0.06702 0.43561 C -0.0691 0.43769 -0.07101 0.44 -0.07327 0.44162 C -0.07483 0.44301 -0.07674 0.44255 -0.07813 0.44393 C -0.08907 0.45573 -0.09809 0.47122 -0.10834 0.48416 C -0.11164 0.49757 -0.11285 0.4948 -0.11459 0.51168 C -0.11407 0.51908 -0.11424 0.52717 -0.11302 0.5348 C -0.11268 0.53711 -0.11077 0.53873 -0.1099 0.54127 C -0.10712 0.54867 -0.1066 0.5533 -0.10348 0.56023 C -0.09532 0.57804 -0.07795 0.59677 -0.06389 0.60463 C -0.06059 0.61133 -0.05608 0.61688 -0.05278 0.62359 C -0.04948 0.63006 -0.04966 0.63815 -0.04636 0.64486 C -0.0448 0.65549 -0.04306 0.6659 -0.04167 0.67653 C -0.04306 0.71353 -0.03733 0.71283 -0.04948 0.73364 C -0.05434 0.74174 -0.06545 0.75677 -0.06545 0.75677 C -0.06997 0.77549 -0.07795 0.79006 -0.08438 0.80763 C -0.08907 0.83561 -0.1007 0.85619 -0.08282 0.88994 C -0.07865 0.90705 -0.07223 0.91862 -0.06389 0.93203 C -0.05452 0.94798 -0.04757 0.9644 -0.03681 0.97873 C -0.03351 0.98729 -0.03143 0.9963 -0.02726 1.00416 C -0.02084 1.03954 -0.02292 1.07607 -0.02726 1.11191 C -0.02865 1.12301 -0.0323 1.12717 -0.03525 1.13734 C -0.03646 1.14151 -0.03837 1.15006 -0.03837 1.15006 C -0.03733 1.15561 -0.03733 1.16185 -0.03525 1.16694 C -0.03525 1.16694 -0.02205 1.18451 -0.02101 1.1859 C -0.01025 1.20023 0.00243 1.21203 0.01562 1.22197 C 0.025 1.2289 0.03246 1.24116 0.04097 1.24948 C 0.05052 1.25896 0.06128 1.2659 0.07118 1.27468 C 0.08125 1.2837 0.08836 1.2948 0.09809 1.30428 C 0.10416 1.31653 0.11024 1.32948 0.12031 1.33596 C 0.12882 1.34798 0.12187 1.34035 0.14722 1.34035 " pathEditMode="relative" ptsTypes="ffffffffffffffffffffffffffffffffffffffffA">
                                      <p:cBhvr>
                                        <p:cTn id="14" dur="3000" fill="hold"/>
                                        <p:tgtEl>
                                          <p:spTgt spid="11"/>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01268 0.08231 C 0.01372 0.09086 0.01406 0.09942 0.0158 0.10774 C 0.0191 0.12277 0.03143 0.13688 0.03958 0.14774 C 0.04792 0.15884 0.05417 0.17225 0.06181 0.18381 C 0.06424 0.18728 0.06754 0.19029 0.06979 0.19445 C 0.07656 0.2067 0.08073 0.22173 0.08715 0.23445 C 0.09497 0.2726 0.09254 0.31283 0.07778 0.34659 C 0.07483 0.36115 0.06962 0.37433 0.06337 0.38682 C 0.06077 0.39699 0.05972 0.4067 0.05556 0.41641 C 0.05018 0.42844 0.04115 0.43954 0.03646 0.45225 C 0.0309 0.46728 0.02934 0.48416 0.02222 0.49873 C 0.01528 0.54104 0.0099 0.58913 0.02691 0.62774 C 0.03004 0.6578 0.04636 0.68069 0.05556 0.70797 C 0.06198 0.7267 0.06441 0.75006 0.07292 0.76693 C 0.0724 0.78058 0.07257 0.79399 0.07136 0.80717 C 0.06997 0.82196 0.05538 0.83491 0.04601 0.84115 C 0.03976 0.85202 0.03316 0.86173 0.02691 0.87283 C 0.0257 0.87491 0.025 0.87745 0.02379 0.8793 C 0.02136 0.883 0.0158 0.88994 0.0158 0.88994 C 0.01424 0.89595 0.01389 0.89873 0.01111 0.90451 C 0.0092 0.90913 0.00469 0.91722 0.00469 0.91722 C 0.00417 0.92 0.00399 0.92277 0.00313 0.92555 C 0.00243 0.92786 0.00052 0.92971 -1.38889E-6 0.93202 C -0.00121 0.93757 -0.00087 0.94335 -0.00173 0.9489 C -0.00208 0.95121 -0.00278 0.95329 -0.0033 0.95537 C -0.00469 0.97063 -0.00729 0.98451 -0.00955 0.99977 C -0.00868 1.0356 -0.01423 1.06751 0.00469 1.09271 C 0.00816 1.10728 0.00313 1.08994 0.01268 1.10751 C 0.01372 1.10936 0.0132 1.11214 0.01424 1.11399 C 0.01597 1.11722 0.0184 1.11954 0.02049 1.12231 C 0.02431 1.13688 0.01927 1.12046 0.02691 1.13503 C 0.03611 1.1526 0.02448 1.13572 0.03333 1.14982 C 0.0408 1.16162 0.04896 1.17271 0.05712 1.18358 C 0.06823 1.19838 0.07691 1.2141 0.09045 1.22589 C 0.10295 1.24878 0.08681 1.22104 0.10156 1.24069 C 0.11181 1.25433 0.09965 1.24532 0.11424 1.25988 C 0.12031 1.26589 0.12552 1.27306 0.1316 1.27884 C 0.13681 1.28393 0.14254 1.28832 0.14757 1.29364 C 0.15504 1.30173 0.16215 1.3126 0.17136 1.31676 C 0.17691 1.32462 0.19028 1.34011 0.19827 1.34011 " pathEditMode="relative" ptsTypes="fffffffffffffffffffffffffffffffffffffffA">
                                      <p:cBhvr>
                                        <p:cTn id="16" dur="2000" fill="hold"/>
                                        <p:tgtEl>
                                          <p:spTgt spid="2055"/>
                                        </p:tgtEl>
                                        <p:attrNameLst>
                                          <p:attrName>ppt_x</p:attrName>
                                          <p:attrName>ppt_y</p:attrName>
                                        </p:attrNameLst>
                                      </p:cBhvr>
                                    </p:animMotion>
                                  </p:childTnLst>
                                </p:cTn>
                              </p:par>
                              <p:par>
                                <p:cTn id="17" presetID="1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lide(fromBottom)">
                                      <p:cBhvr>
                                        <p:cTn id="19" dur="2000"/>
                                        <p:tgtEl>
                                          <p:spTgt spid="17"/>
                                        </p:tgtEl>
                                      </p:cBhvr>
                                    </p:animEffect>
                                  </p:childTnLst>
                                </p:cTn>
                              </p:par>
                            </p:childTnLst>
                          </p:cTn>
                        </p:par>
                        <p:par>
                          <p:cTn id="20" fill="hold">
                            <p:stCondLst>
                              <p:cond delay="3000"/>
                            </p:stCondLst>
                            <p:childTnLst>
                              <p:par>
                                <p:cTn id="21" presetID="3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600" decel="100000"/>
                                        <p:tgtEl>
                                          <p:spTgt spid="14"/>
                                        </p:tgtEl>
                                      </p:cBhvr>
                                    </p:animEffect>
                                    <p:anim calcmode="lin" valueType="num">
                                      <p:cBhvr>
                                        <p:cTn id="24" dur="1600" decel="100000" fill="hold"/>
                                        <p:tgtEl>
                                          <p:spTgt spid="14"/>
                                        </p:tgtEl>
                                        <p:attrNameLst>
                                          <p:attrName>style.rotation</p:attrName>
                                        </p:attrNameLst>
                                      </p:cBhvr>
                                      <p:tavLst>
                                        <p:tav tm="0">
                                          <p:val>
                                            <p:fltVal val="-90"/>
                                          </p:val>
                                        </p:tav>
                                        <p:tav tm="100000">
                                          <p:val>
                                            <p:fltVal val="0"/>
                                          </p:val>
                                        </p:tav>
                                      </p:tavLst>
                                    </p:anim>
                                    <p:anim calcmode="lin" valueType="num">
                                      <p:cBhvr>
                                        <p:cTn id="25" dur="1600" decel="100000" fill="hold"/>
                                        <p:tgtEl>
                                          <p:spTgt spid="14"/>
                                        </p:tgtEl>
                                        <p:attrNameLst>
                                          <p:attrName>ppt_x</p:attrName>
                                        </p:attrNameLst>
                                      </p:cBhvr>
                                      <p:tavLst>
                                        <p:tav tm="0">
                                          <p:val>
                                            <p:strVal val="#ppt_x+0.4"/>
                                          </p:val>
                                        </p:tav>
                                        <p:tav tm="100000">
                                          <p:val>
                                            <p:strVal val="#ppt_x-0.05"/>
                                          </p:val>
                                        </p:tav>
                                      </p:tavLst>
                                    </p:anim>
                                    <p:anim calcmode="lin" valueType="num">
                                      <p:cBhvr>
                                        <p:cTn id="26" dur="1600" decel="100000" fill="hold"/>
                                        <p:tgtEl>
                                          <p:spTgt spid="14"/>
                                        </p:tgtEl>
                                        <p:attrNameLst>
                                          <p:attrName>ppt_y</p:attrName>
                                        </p:attrNameLst>
                                      </p:cBhvr>
                                      <p:tavLst>
                                        <p:tav tm="0">
                                          <p:val>
                                            <p:strVal val="#ppt_y-0.4"/>
                                          </p:val>
                                        </p:tav>
                                        <p:tav tm="100000">
                                          <p:val>
                                            <p:strVal val="#ppt_y+0.1"/>
                                          </p:val>
                                        </p:tav>
                                      </p:tavLst>
                                    </p:anim>
                                    <p:anim calcmode="lin" valueType="num">
                                      <p:cBhvr>
                                        <p:cTn id="27" dur="400" accel="100000" fill="hold">
                                          <p:stCondLst>
                                            <p:cond delay="1600"/>
                                          </p:stCondLst>
                                        </p:cTn>
                                        <p:tgtEl>
                                          <p:spTgt spid="14"/>
                                        </p:tgtEl>
                                        <p:attrNameLst>
                                          <p:attrName>ppt_x</p:attrName>
                                        </p:attrNameLst>
                                      </p:cBhvr>
                                      <p:tavLst>
                                        <p:tav tm="0">
                                          <p:val>
                                            <p:strVal val="#ppt_x-0.05"/>
                                          </p:val>
                                        </p:tav>
                                        <p:tav tm="100000">
                                          <p:val>
                                            <p:strVal val="#ppt_x"/>
                                          </p:val>
                                        </p:tav>
                                      </p:tavLst>
                                    </p:anim>
                                    <p:anim calcmode="lin" valueType="num">
                                      <p:cBhvr>
                                        <p:cTn id="28" dur="400" accel="100000" fill="hold">
                                          <p:stCondLst>
                                            <p:cond delay="1600"/>
                                          </p:stCondLst>
                                        </p:cTn>
                                        <p:tgtEl>
                                          <p:spTgt spid="14"/>
                                        </p:tgtEl>
                                        <p:attrNameLst>
                                          <p:attrName>ppt_y</p:attrName>
                                        </p:attrNameLst>
                                      </p:cBhvr>
                                      <p:tavLst>
                                        <p:tav tm="0">
                                          <p:val>
                                            <p:strVal val="#ppt_y+0.1"/>
                                          </p:val>
                                        </p:tav>
                                        <p:tav tm="100000">
                                          <p:val>
                                            <p:strVal val="#ppt_y"/>
                                          </p:val>
                                        </p:tav>
                                      </p:tavLst>
                                    </p:anim>
                                  </p:childTnLst>
                                </p:cTn>
                              </p:par>
                            </p:childTnLst>
                          </p:cTn>
                        </p:par>
                        <p:par>
                          <p:cTn id="29" fill="hold">
                            <p:stCondLst>
                              <p:cond delay="5000"/>
                            </p:stCondLst>
                            <p:childTnLst>
                              <p:par>
                                <p:cTn id="30" presetID="15"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2000" fill="hold"/>
                                        <p:tgtEl>
                                          <p:spTgt spid="13"/>
                                        </p:tgtEl>
                                        <p:attrNameLst>
                                          <p:attrName>ppt_w</p:attrName>
                                        </p:attrNameLst>
                                      </p:cBhvr>
                                      <p:tavLst>
                                        <p:tav tm="0">
                                          <p:val>
                                            <p:fltVal val="0"/>
                                          </p:val>
                                        </p:tav>
                                        <p:tav tm="100000">
                                          <p:val>
                                            <p:strVal val="#ppt_w"/>
                                          </p:val>
                                        </p:tav>
                                      </p:tavLst>
                                    </p:anim>
                                    <p:anim calcmode="lin" valueType="num">
                                      <p:cBhvr>
                                        <p:cTn id="33" dur="2000" fill="hold"/>
                                        <p:tgtEl>
                                          <p:spTgt spid="13"/>
                                        </p:tgtEl>
                                        <p:attrNameLst>
                                          <p:attrName>ppt_h</p:attrName>
                                        </p:attrNameLst>
                                      </p:cBhvr>
                                      <p:tavLst>
                                        <p:tav tm="0">
                                          <p:val>
                                            <p:fltVal val="0"/>
                                          </p:val>
                                        </p:tav>
                                        <p:tav tm="100000">
                                          <p:val>
                                            <p:strVal val="#ppt_h"/>
                                          </p:val>
                                        </p:tav>
                                      </p:tavLst>
                                    </p:anim>
                                    <p:anim calcmode="lin" valueType="num">
                                      <p:cBhvr>
                                        <p:cTn id="34" dur="2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5" dur="2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7000"/>
                            </p:stCondLst>
                            <p:childTnLst>
                              <p:par>
                                <p:cTn id="37" presetID="43"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
                                        <p:tgtEl>
                                          <p:spTgt spid="16"/>
                                        </p:tgtEl>
                                      </p:cBhvr>
                                    </p:animEffect>
                                    <p:anim calcmode="lin" valueType="num">
                                      <p:cBhvr>
                                        <p:cTn id="40" dur="800" fill="hold"/>
                                        <p:tgtEl>
                                          <p:spTgt spid="16"/>
                                        </p:tgtEl>
                                        <p:attrNameLst>
                                          <p:attrName>ppt_x</p:attrName>
                                        </p:attrNameLst>
                                      </p:cBhvr>
                                      <p:tavLst>
                                        <p:tav tm="0">
                                          <p:val>
                                            <p:strVal val="#ppt_x"/>
                                          </p:val>
                                        </p:tav>
                                        <p:tav tm="100000">
                                          <p:val>
                                            <p:strVal val="#ppt_x"/>
                                          </p:val>
                                        </p:tav>
                                      </p:tavLst>
                                    </p:anim>
                                    <p:anim calcmode="lin" valueType="num">
                                      <p:cBhvr>
                                        <p:cTn id="41" dur="800" fill="hold"/>
                                        <p:tgtEl>
                                          <p:spTgt spid="16"/>
                                        </p:tgtEl>
                                        <p:attrNameLst>
                                          <p:attrName>ppt_y</p:attrName>
                                        </p:attrNameLst>
                                      </p:cBhvr>
                                      <p:tavLst>
                                        <p:tav tm="0">
                                          <p:val>
                                            <p:strVal val="#ppt_y+0.31"/>
                                          </p:val>
                                        </p:tav>
                                        <p:tav tm="100000">
                                          <p:val>
                                            <p:strVal val="#ppt_y+0.31"/>
                                          </p:val>
                                        </p:tav>
                                      </p:tavLst>
                                    </p:anim>
                                    <p:anim calcmode="lin" valueType="num">
                                      <p:cBhvr>
                                        <p:cTn id="42" dur="1200" decel="50000" fill="hold">
                                          <p:stCondLst>
                                            <p:cond delay="8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1200" decel="50000" fill="hold">
                                          <p:stCondLst>
                                            <p:cond delay="8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4" fill="hold">
                            <p:stCondLst>
                              <p:cond delay="9000"/>
                            </p:stCondLst>
                            <p:childTnLst>
                              <p:par>
                                <p:cTn id="45" presetID="37"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anim calcmode="lin" valueType="num">
                                      <p:cBhvr>
                                        <p:cTn id="48" dur="2000" fill="hold"/>
                                        <p:tgtEl>
                                          <p:spTgt spid="15"/>
                                        </p:tgtEl>
                                        <p:attrNameLst>
                                          <p:attrName>ppt_x</p:attrName>
                                        </p:attrNameLst>
                                      </p:cBhvr>
                                      <p:tavLst>
                                        <p:tav tm="0">
                                          <p:val>
                                            <p:strVal val="#ppt_x"/>
                                          </p:val>
                                        </p:tav>
                                        <p:tav tm="100000">
                                          <p:val>
                                            <p:strVal val="#ppt_x"/>
                                          </p:val>
                                        </p:tav>
                                      </p:tavLst>
                                    </p:anim>
                                    <p:anim calcmode="lin" valueType="num">
                                      <p:cBhvr>
                                        <p:cTn id="49" dur="1800" decel="100000" fill="hold"/>
                                        <p:tgtEl>
                                          <p:spTgt spid="15"/>
                                        </p:tgtEl>
                                        <p:attrNameLst>
                                          <p:attrName>ppt_y</p:attrName>
                                        </p:attrNameLst>
                                      </p:cBhvr>
                                      <p:tavLst>
                                        <p:tav tm="0">
                                          <p:val>
                                            <p:strVal val="#ppt_y+1"/>
                                          </p:val>
                                        </p:tav>
                                        <p:tav tm="100000">
                                          <p:val>
                                            <p:strVal val="#ppt_y-.03"/>
                                          </p:val>
                                        </p:tav>
                                      </p:tavLst>
                                    </p:anim>
                                    <p:anim calcmode="lin" valueType="num">
                                      <p:cBhvr>
                                        <p:cTn id="50"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childTnLst>
                          </p:cTn>
                        </p:par>
                        <p:par>
                          <p:cTn id="51" fill="hold">
                            <p:stCondLst>
                              <p:cond delay="11000"/>
                            </p:stCondLst>
                            <p:childTnLst>
                              <p:par>
                                <p:cTn id="52" presetID="21" presetClass="entr" presetSubtype="4" fill="hold" nodeType="afterEffect">
                                  <p:stCondLst>
                                    <p:cond delay="0"/>
                                  </p:stCondLst>
                                  <p:childTnLst>
                                    <p:set>
                                      <p:cBhvr>
                                        <p:cTn id="53" dur="1" fill="hold">
                                          <p:stCondLst>
                                            <p:cond delay="0"/>
                                          </p:stCondLst>
                                        </p:cTn>
                                        <p:tgtEl>
                                          <p:spTgt spid="2053"/>
                                        </p:tgtEl>
                                        <p:attrNameLst>
                                          <p:attrName>style.visibility</p:attrName>
                                        </p:attrNameLst>
                                      </p:cBhvr>
                                      <p:to>
                                        <p:strVal val="visible"/>
                                      </p:to>
                                    </p:set>
                                    <p:animEffect transition="in" filter="wheel(4)">
                                      <p:cBhvr>
                                        <p:cTn id="54" dur="2000"/>
                                        <p:tgtEl>
                                          <p:spTgt spid="2053"/>
                                        </p:tgtEl>
                                      </p:cBhvr>
                                    </p:animEffect>
                                  </p:childTnLst>
                                </p:cTn>
                              </p:par>
                            </p:childTnLst>
                          </p:cTn>
                        </p:par>
                        <p:par>
                          <p:cTn id="55" fill="hold">
                            <p:stCondLst>
                              <p:cond delay="13000"/>
                            </p:stCondLst>
                            <p:childTnLst>
                              <p:par>
                                <p:cTn id="56" presetID="16" presetClass="entr" presetSubtype="26" fill="hold" nodeType="afterEffect">
                                  <p:stCondLst>
                                    <p:cond delay="0"/>
                                  </p:stCondLst>
                                  <p:childTnLst>
                                    <p:set>
                                      <p:cBhvr>
                                        <p:cTn id="57" dur="1" fill="hold">
                                          <p:stCondLst>
                                            <p:cond delay="0"/>
                                          </p:stCondLst>
                                        </p:cTn>
                                        <p:tgtEl>
                                          <p:spTgt spid="2052"/>
                                        </p:tgtEl>
                                        <p:attrNameLst>
                                          <p:attrName>style.visibility</p:attrName>
                                        </p:attrNameLst>
                                      </p:cBhvr>
                                      <p:to>
                                        <p:strVal val="visible"/>
                                      </p:to>
                                    </p:set>
                                    <p:animEffect transition="in" filter="barn(inHorizontal)">
                                      <p:cBhvr>
                                        <p:cTn id="5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Administrator\Local Settings\Temporary Internet Files\Content.IE5\WT95G1NA\MC900344515[1].wmf"/>
          <p:cNvPicPr>
            <a:picLocks noChangeAspect="1" noChangeArrowheads="1"/>
          </p:cNvPicPr>
          <p:nvPr/>
        </p:nvPicPr>
        <p:blipFill>
          <a:blip r:embed="rId2"/>
          <a:srcRect/>
          <a:stretch>
            <a:fillRect/>
          </a:stretch>
        </p:blipFill>
        <p:spPr bwMode="auto">
          <a:xfrm rot="20468766">
            <a:off x="7303434" y="-625058"/>
            <a:ext cx="2631486" cy="1867209"/>
          </a:xfrm>
          <a:prstGeom prst="rect">
            <a:avLst/>
          </a:prstGeom>
          <a:noFill/>
        </p:spPr>
      </p:pic>
      <p:pic>
        <p:nvPicPr>
          <p:cNvPr id="10" name="Picture 3" descr="C:\Documents and Settings\Administrator\Local Settings\Temporary Internet Files\Content.IE5\WT95G1NA\MC900344515[1].wmf"/>
          <p:cNvPicPr>
            <a:picLocks noChangeAspect="1" noChangeArrowheads="1"/>
          </p:cNvPicPr>
          <p:nvPr/>
        </p:nvPicPr>
        <p:blipFill>
          <a:blip r:embed="rId2"/>
          <a:srcRect/>
          <a:stretch>
            <a:fillRect/>
          </a:stretch>
        </p:blipFill>
        <p:spPr bwMode="auto">
          <a:xfrm rot="2649788">
            <a:off x="7279456" y="5439131"/>
            <a:ext cx="2631486" cy="1867209"/>
          </a:xfrm>
          <a:prstGeom prst="rect">
            <a:avLst/>
          </a:prstGeom>
          <a:noFill/>
        </p:spPr>
      </p:pic>
      <p:pic>
        <p:nvPicPr>
          <p:cNvPr id="1030" name="Picture 6" descr="C:\Documents and Settings\Administrator\Local Settings\Temporary Internet Files\Content.IE5\D939DPKY\MC900040194[1].wmf"/>
          <p:cNvPicPr>
            <a:picLocks noChangeAspect="1" noChangeArrowheads="1"/>
          </p:cNvPicPr>
          <p:nvPr/>
        </p:nvPicPr>
        <p:blipFill>
          <a:blip r:embed="rId3"/>
          <a:srcRect/>
          <a:stretch>
            <a:fillRect/>
          </a:stretch>
        </p:blipFill>
        <p:spPr bwMode="auto">
          <a:xfrm>
            <a:off x="0" y="0"/>
            <a:ext cx="2087120" cy="1770343"/>
          </a:xfrm>
          <a:prstGeom prst="rect">
            <a:avLst/>
          </a:prstGeom>
          <a:noFill/>
        </p:spPr>
      </p:pic>
      <p:sp>
        <p:nvSpPr>
          <p:cNvPr id="4" name="矩形 3"/>
          <p:cNvSpPr/>
          <p:nvPr/>
        </p:nvSpPr>
        <p:spPr>
          <a:xfrm>
            <a:off x="285720" y="1401626"/>
            <a:ext cx="4857784" cy="5013360"/>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2400" dirty="0" smtClean="0">
                <a:latin typeface="華康行楷體W5" pitchFamily="65" charset="-120"/>
                <a:ea typeface="華康行楷體W5" pitchFamily="65" charset="-120"/>
              </a:rPr>
              <a:t>美術館公園是高雄市最美麗的一塊綠地</a:t>
            </a:r>
            <a:r>
              <a:rPr lang="zh-TW" altLang="en-US" sz="2400" dirty="0" smtClean="0">
                <a:latin typeface="華康行楷體W5" pitchFamily="65" charset="-120"/>
                <a:ea typeface="華康行楷體W5" pitchFamily="65" charset="-120"/>
              </a:rPr>
              <a:t>，當時</a:t>
            </a:r>
            <a:r>
              <a:rPr lang="zh-TW" altLang="en-US" sz="2400" dirty="0" smtClean="0">
                <a:latin typeface="華康行楷體W5" pitchFamily="65" charset="-120"/>
                <a:ea typeface="華康行楷體W5" pitchFamily="65" charset="-120"/>
              </a:rPr>
              <a:t>把美術館規劃為五大區，用意就是要讓內惟埤蛻變為兼具景觀、生態與藝術特質的空間，無論是晨曦或黃昏，民眾都喜歡在悠閒漫步的綠坡上或環湖步道，賞心悅目的瀏覽著，感受著園區景緻的美及靜謐，讓心靈沉靜、身心愉悅得以舒展</a:t>
            </a:r>
            <a:r>
              <a:rPr lang="en-US" sz="2400" dirty="0" smtClean="0">
                <a:latin typeface="華康行楷體W5" pitchFamily="65" charset="-120"/>
                <a:ea typeface="華康行楷體W5" pitchFamily="65" charset="-120"/>
              </a:rPr>
              <a:t>!</a:t>
            </a:r>
            <a:endParaRPr lang="zh-TW" altLang="en-US" sz="2400" dirty="0">
              <a:latin typeface="華康行楷體W5" pitchFamily="65" charset="-120"/>
              <a:ea typeface="華康行楷體W5" pitchFamily="65" charset="-120"/>
            </a:endParaRPr>
          </a:p>
        </p:txBody>
      </p:sp>
      <p:pic>
        <p:nvPicPr>
          <p:cNvPr id="1033" name="Picture 9"/>
          <p:cNvPicPr>
            <a:picLocks noChangeAspect="1" noChangeArrowheads="1"/>
          </p:cNvPicPr>
          <p:nvPr/>
        </p:nvPicPr>
        <p:blipFill>
          <a:blip r:embed="rId4"/>
          <a:srcRect/>
          <a:stretch>
            <a:fillRect/>
          </a:stretch>
        </p:blipFill>
        <p:spPr bwMode="auto">
          <a:xfrm rot="491689">
            <a:off x="5347562" y="2083076"/>
            <a:ext cx="3455617" cy="2764493"/>
          </a:xfrm>
          <a:prstGeom prst="rect">
            <a:avLst/>
          </a:prstGeom>
          <a:noFill/>
          <a:ln w="9525">
            <a:noFill/>
            <a:miter lim="800000"/>
            <a:headEnd/>
            <a:tailEnd/>
          </a:ln>
          <a:effectLst/>
        </p:spPr>
      </p:pic>
      <p:sp>
        <p:nvSpPr>
          <p:cNvPr id="15" name="文字方塊 14"/>
          <p:cNvSpPr txBox="1"/>
          <p:nvPr/>
        </p:nvSpPr>
        <p:spPr>
          <a:xfrm>
            <a:off x="2571736" y="214290"/>
            <a:ext cx="3852337" cy="1107996"/>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a:scene3d>
            <a:camera prst="obliqueTopRight"/>
            <a:lightRig rig="threePt" dir="t"/>
          </a:scene3d>
          <a:sp3d>
            <a:bevelT prst="convex"/>
          </a:sp3d>
        </p:spPr>
        <p:txBody>
          <a:bodyPr wrap="none" rtlCol="0">
            <a:spAutoFit/>
          </a:bodyPr>
          <a:lstStyle/>
          <a:p>
            <a:r>
              <a:rPr lang="zh-TW" altLang="en-US" sz="6600" dirty="0" smtClean="0">
                <a:solidFill>
                  <a:srgbClr val="6600FF"/>
                </a:solidFill>
                <a:latin typeface="華康明體 Std W12" pitchFamily="18" charset="-120"/>
                <a:ea typeface="華康明體 Std W12" pitchFamily="18" charset="-120"/>
              </a:rPr>
              <a:t>美  術  館</a:t>
            </a:r>
            <a:endParaRPr lang="zh-TW" altLang="en-US" sz="6600" dirty="0">
              <a:solidFill>
                <a:srgbClr val="6600FF"/>
              </a:solidFill>
              <a:latin typeface="華康明體 Std W12" pitchFamily="18" charset="-120"/>
              <a:ea typeface="華康明體 Std W12" pitchFamily="18" charset="-120"/>
            </a:endParaRPr>
          </a:p>
        </p:txBody>
      </p:sp>
    </p:spTree>
  </p:cSld>
  <p:clrMapOvr>
    <a:masterClrMapping/>
  </p:clrMapOvr>
  <p:transition advClick="0" advTm="2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Scale>
                                      <p:cBhvr>
                                        <p:cTn id="11" dur="1000" decel="50000" fill="hold">
                                          <p:stCondLst>
                                            <p:cond delay="0"/>
                                          </p:stCondLst>
                                        </p:cTn>
                                        <p:tgtEl>
                                          <p:spTgt spid="10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30"/>
                                        </p:tgtEl>
                                        <p:attrNameLst>
                                          <p:attrName>ppt_x</p:attrName>
                                          <p:attrName>ppt_y</p:attrName>
                                        </p:attrNameLst>
                                      </p:cBhvr>
                                    </p:animMotion>
                                    <p:animEffect transition="in" filter="fade">
                                      <p:cBhvr>
                                        <p:cTn id="13" dur="1000"/>
                                        <p:tgtEl>
                                          <p:spTgt spid="1030"/>
                                        </p:tgtEl>
                                      </p:cBhvr>
                                    </p:animEffect>
                                  </p:childTnLst>
                                </p:cTn>
                              </p:par>
                            </p:childTnLst>
                          </p:cTn>
                        </p:par>
                        <p:par>
                          <p:cTn id="14" fill="hold">
                            <p:stCondLst>
                              <p:cond delay="1500"/>
                            </p:stCondLst>
                            <p:childTnLst>
                              <p:par>
                                <p:cTn id="15" presetID="8"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1000"/>
                                        <p:tgtEl>
                                          <p:spTgt spid="4"/>
                                        </p:tgtEl>
                                      </p:cBhvr>
                                    </p:animEffect>
                                  </p:childTnLst>
                                </p:cTn>
                              </p:par>
                            </p:childTnLst>
                          </p:cTn>
                        </p:par>
                        <p:par>
                          <p:cTn id="18" fill="hold">
                            <p:stCondLst>
                              <p:cond delay="2500"/>
                            </p:stCondLst>
                            <p:childTnLst>
                              <p:par>
                                <p:cTn id="19" presetID="49" presetClass="entr" presetSubtype="0" decel="100000"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anim calcmode="lin" valueType="num">
                                      <p:cBhvr>
                                        <p:cTn id="23" dur="500" fill="hold"/>
                                        <p:tgtEl>
                                          <p:spTgt spid="1027"/>
                                        </p:tgtEl>
                                        <p:attrNameLst>
                                          <p:attrName>style.rotation</p:attrName>
                                        </p:attrNameLst>
                                      </p:cBhvr>
                                      <p:tavLst>
                                        <p:tav tm="0">
                                          <p:val>
                                            <p:fltVal val="360"/>
                                          </p:val>
                                        </p:tav>
                                        <p:tav tm="100000">
                                          <p:val>
                                            <p:fltVal val="0"/>
                                          </p:val>
                                        </p:tav>
                                      </p:tavLst>
                                    </p:anim>
                                    <p:animEffect transition="in" filter="fade">
                                      <p:cBhvr>
                                        <p:cTn id="24" dur="500"/>
                                        <p:tgtEl>
                                          <p:spTgt spid="1027"/>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par>
                          <p:cTn id="31" fill="hold">
                            <p:stCondLst>
                              <p:cond delay="3000"/>
                            </p:stCondLst>
                            <p:childTnLst>
                              <p:par>
                                <p:cTn id="32" presetID="25" presetClass="entr" presetSubtype="0" fill="hold" nodeType="afterEffect">
                                  <p:stCondLst>
                                    <p:cond delay="0"/>
                                  </p:stCondLst>
                                  <p:childTnLst>
                                    <p:set>
                                      <p:cBhvr>
                                        <p:cTn id="33" dur="1" fill="hold">
                                          <p:stCondLst>
                                            <p:cond delay="0"/>
                                          </p:stCondLst>
                                        </p:cTn>
                                        <p:tgtEl>
                                          <p:spTgt spid="1033"/>
                                        </p:tgtEl>
                                        <p:attrNameLst>
                                          <p:attrName>style.visibility</p:attrName>
                                        </p:attrNameLst>
                                      </p:cBhvr>
                                      <p:to>
                                        <p:strVal val="visible"/>
                                      </p:to>
                                    </p:set>
                                    <p:anim calcmode="lin" valueType="num">
                                      <p:cBhvr>
                                        <p:cTn id="34" dur="500" decel="50000" fill="hold">
                                          <p:stCondLst>
                                            <p:cond delay="0"/>
                                          </p:stCondLst>
                                        </p:cTn>
                                        <p:tgtEl>
                                          <p:spTgt spid="1033"/>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33"/>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33"/>
                                        </p:tgtEl>
                                        <p:attrNameLst>
                                          <p:attrName>ppt_w</p:attrName>
                                        </p:attrNameLst>
                                      </p:cBhvr>
                                      <p:tavLst>
                                        <p:tav tm="0">
                                          <p:val>
                                            <p:strVal val="#ppt_w*.05"/>
                                          </p:val>
                                        </p:tav>
                                        <p:tav tm="100000">
                                          <p:val>
                                            <p:strVal val="#ppt_w"/>
                                          </p:val>
                                        </p:tav>
                                      </p:tavLst>
                                    </p:anim>
                                    <p:anim calcmode="lin" valueType="num">
                                      <p:cBhvr>
                                        <p:cTn id="37" dur="1000" fill="hold"/>
                                        <p:tgtEl>
                                          <p:spTgt spid="1033"/>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33"/>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33"/>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33"/>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5720" y="0"/>
            <a:ext cx="6215106" cy="5143512"/>
          </a:xfrm>
          <a:prstGeom prst="rect">
            <a:avLst/>
          </a:prstGeom>
          <a:solidFill>
            <a:schemeClr val="bg1"/>
          </a:solidFill>
          <a:ln w="76200">
            <a:solidFill>
              <a:schemeClr val="tx1"/>
            </a:solid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矩形 4"/>
          <p:cNvSpPr/>
          <p:nvPr/>
        </p:nvSpPr>
        <p:spPr>
          <a:xfrm>
            <a:off x="2357422" y="5143512"/>
            <a:ext cx="2000264" cy="6429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428596" y="5572140"/>
            <a:ext cx="5857916" cy="857256"/>
          </a:xfrm>
          <a:prstGeom prst="rect">
            <a:avLst/>
          </a:prstGeom>
          <a:solidFill>
            <a:schemeClr val="tx1"/>
          </a:solidFill>
          <a:ln>
            <a:solidFill>
              <a:schemeClr val="tx1"/>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0" name="Picture 2" descr="C:\Documents and Settings\Administrator\Local Settings\Temporary Internet Files\Content.IE5\3V5RP0NK\MC900431616[1].png"/>
          <p:cNvPicPr>
            <a:picLocks noChangeAspect="1" noChangeArrowheads="1"/>
          </p:cNvPicPr>
          <p:nvPr/>
        </p:nvPicPr>
        <p:blipFill>
          <a:blip r:embed="rId2"/>
          <a:srcRect/>
          <a:stretch>
            <a:fillRect/>
          </a:stretch>
        </p:blipFill>
        <p:spPr bwMode="auto">
          <a:xfrm>
            <a:off x="6286512" y="928670"/>
            <a:ext cx="3286180" cy="3286180"/>
          </a:xfrm>
          <a:prstGeom prst="rect">
            <a:avLst/>
          </a:prstGeom>
          <a:noFill/>
        </p:spPr>
      </p:pic>
      <p:sp>
        <p:nvSpPr>
          <p:cNvPr id="10" name="弧形 9"/>
          <p:cNvSpPr/>
          <p:nvPr/>
        </p:nvSpPr>
        <p:spPr>
          <a:xfrm>
            <a:off x="6000760" y="1714488"/>
            <a:ext cx="785818" cy="21431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2051" name="Picture 3" descr="C:\Documents and Settings\Administrator\Local Settings\Temporary Internet Files\Content.IE5\RII96FUS\MC900371060[1].wmf"/>
          <p:cNvPicPr>
            <a:picLocks noChangeAspect="1" noChangeArrowheads="1"/>
          </p:cNvPicPr>
          <p:nvPr/>
        </p:nvPicPr>
        <p:blipFill>
          <a:blip r:embed="rId3"/>
          <a:srcRect/>
          <a:stretch>
            <a:fillRect/>
          </a:stretch>
        </p:blipFill>
        <p:spPr bwMode="auto">
          <a:xfrm flipH="1">
            <a:off x="6937721" y="4990868"/>
            <a:ext cx="2364550" cy="1599745"/>
          </a:xfrm>
          <a:prstGeom prst="rect">
            <a:avLst/>
          </a:prstGeom>
          <a:noFill/>
        </p:spPr>
      </p:pic>
      <p:sp>
        <p:nvSpPr>
          <p:cNvPr id="12" name="弧形 11"/>
          <p:cNvSpPr/>
          <p:nvPr/>
        </p:nvSpPr>
        <p:spPr>
          <a:xfrm rot="9262084">
            <a:off x="6395226" y="4989109"/>
            <a:ext cx="1282760" cy="1517486"/>
          </a:xfrm>
          <a:prstGeom prst="arc">
            <a:avLst>
              <a:gd name="adj1" fmla="val 16108413"/>
              <a:gd name="adj2" fmla="val 4688719"/>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15" name="Picture 14" descr="Hand"/>
          <p:cNvPicPr>
            <a:picLocks noChangeAspect="1" noChangeArrowheads="1"/>
          </p:cNvPicPr>
          <p:nvPr/>
        </p:nvPicPr>
        <p:blipFill>
          <a:blip r:embed="rId4"/>
          <a:srcRect/>
          <a:stretch>
            <a:fillRect/>
          </a:stretch>
        </p:blipFill>
        <p:spPr bwMode="auto">
          <a:xfrm rot="16378194">
            <a:off x="8122670" y="4311624"/>
            <a:ext cx="1106080" cy="1436869"/>
          </a:xfrm>
          <a:prstGeom prst="rect">
            <a:avLst/>
          </a:prstGeom>
          <a:noFill/>
        </p:spPr>
      </p:pic>
      <p:sp>
        <p:nvSpPr>
          <p:cNvPr id="16" name="矩形 15"/>
          <p:cNvSpPr/>
          <p:nvPr/>
        </p:nvSpPr>
        <p:spPr>
          <a:xfrm>
            <a:off x="1214414" y="1714488"/>
            <a:ext cx="3357586" cy="1754326"/>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7200" dirty="0" smtClean="0">
                <a:latin typeface="華康少女文字W7" pitchFamily="81" charset="-120"/>
                <a:ea typeface="華康少女文字W7" pitchFamily="81" charset="-120"/>
              </a:rPr>
              <a:t>　華碩</a:t>
            </a:r>
            <a:endParaRPr lang="zh-TW" altLang="en-US" sz="7200" dirty="0">
              <a:latin typeface="華康少女文字W7" pitchFamily="81" charset="-120"/>
              <a:ea typeface="華康少女文字W7" pitchFamily="81" charset="-120"/>
            </a:endParaRPr>
          </a:p>
        </p:txBody>
      </p:sp>
      <p:pic>
        <p:nvPicPr>
          <p:cNvPr id="2057" name="Picture 9"/>
          <p:cNvPicPr>
            <a:picLocks noChangeAspect="1" noChangeArrowheads="1"/>
          </p:cNvPicPr>
          <p:nvPr/>
        </p:nvPicPr>
        <p:blipFill>
          <a:blip r:embed="rId5"/>
          <a:srcRect/>
          <a:stretch>
            <a:fillRect/>
          </a:stretch>
        </p:blipFill>
        <p:spPr bwMode="auto">
          <a:xfrm>
            <a:off x="1000100" y="857232"/>
            <a:ext cx="4700587" cy="3760787"/>
          </a:xfrm>
          <a:prstGeom prst="rect">
            <a:avLst/>
          </a:prstGeom>
          <a:noFill/>
          <a:ln w="19050">
            <a:solidFill>
              <a:schemeClr val="tx1"/>
            </a:solidFill>
            <a:miter lim="800000"/>
            <a:headEnd/>
            <a:tailEnd/>
          </a:ln>
          <a:effectLst/>
        </p:spPr>
      </p:pic>
      <p:sp>
        <p:nvSpPr>
          <p:cNvPr id="24" name="矩形 23"/>
          <p:cNvSpPr/>
          <p:nvPr/>
        </p:nvSpPr>
        <p:spPr>
          <a:xfrm>
            <a:off x="785786" y="282339"/>
            <a:ext cx="5286412" cy="581378"/>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dirty="0" smtClean="0">
                <a:latin typeface="華康布丁體" pitchFamily="81" charset="-120"/>
                <a:ea typeface="華康布丁體" pitchFamily="81" charset="-120"/>
              </a:rPr>
              <a:t>接下來為你播放的是</a:t>
            </a:r>
            <a:r>
              <a:rPr lang="zh-TW" altLang="en-US" sz="2400" dirty="0" smtClean="0">
                <a:solidFill>
                  <a:srgbClr val="0000FF"/>
                </a:solidFill>
                <a:latin typeface="華康布丁體" pitchFamily="81" charset="-120"/>
                <a:ea typeface="華康布丁體" pitchFamily="81" charset="-120"/>
              </a:rPr>
              <a:t>「漫遊內惟埤」</a:t>
            </a:r>
            <a:endParaRPr lang="zh-TW" altLang="en-US" sz="2400" dirty="0">
              <a:solidFill>
                <a:srgbClr val="0000FF"/>
              </a:solidFill>
              <a:latin typeface="華康布丁體" pitchFamily="81" charset="-120"/>
              <a:ea typeface="華康布丁體" pitchFamily="81" charset="-120"/>
            </a:endParaRPr>
          </a:p>
        </p:txBody>
      </p:sp>
      <p:sp>
        <p:nvSpPr>
          <p:cNvPr id="25" name="矩形 24"/>
          <p:cNvSpPr/>
          <p:nvPr/>
        </p:nvSpPr>
        <p:spPr>
          <a:xfrm>
            <a:off x="2000232" y="4500570"/>
            <a:ext cx="2286016" cy="646331"/>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2400" dirty="0" smtClean="0">
                <a:solidFill>
                  <a:srgbClr val="0000FF"/>
                </a:solidFill>
                <a:latin typeface="華康行書體" pitchFamily="65" charset="-120"/>
                <a:ea typeface="華康行書體" pitchFamily="65" charset="-120"/>
              </a:rPr>
              <a:t>漂亮的櫻花</a:t>
            </a:r>
            <a:endParaRPr lang="zh-TW" altLang="en-US" sz="2400" dirty="0">
              <a:solidFill>
                <a:srgbClr val="0000FF"/>
              </a:solidFill>
              <a:latin typeface="華康行書體" pitchFamily="65" charset="-120"/>
              <a:ea typeface="華康行書體" pitchFamily="65" charset="-120"/>
            </a:endParaRPr>
          </a:p>
        </p:txBody>
      </p:sp>
      <p:pic>
        <p:nvPicPr>
          <p:cNvPr id="2058" name="Picture 10"/>
          <p:cNvPicPr>
            <a:picLocks noChangeAspect="1" noChangeArrowheads="1"/>
          </p:cNvPicPr>
          <p:nvPr/>
        </p:nvPicPr>
        <p:blipFill>
          <a:blip r:embed="rId6"/>
          <a:srcRect/>
          <a:stretch>
            <a:fillRect/>
          </a:stretch>
        </p:blipFill>
        <p:spPr bwMode="auto">
          <a:xfrm>
            <a:off x="1014421" y="857232"/>
            <a:ext cx="4700587" cy="3760787"/>
          </a:xfrm>
          <a:prstGeom prst="rect">
            <a:avLst/>
          </a:prstGeom>
          <a:noFill/>
          <a:ln w="19050">
            <a:solidFill>
              <a:schemeClr val="tx1"/>
            </a:solidFill>
            <a:miter lim="800000"/>
            <a:headEnd/>
            <a:tailEnd/>
          </a:ln>
          <a:effectLst/>
        </p:spPr>
      </p:pic>
      <p:sp>
        <p:nvSpPr>
          <p:cNvPr id="27" name="矩形 26"/>
          <p:cNvSpPr/>
          <p:nvPr/>
        </p:nvSpPr>
        <p:spPr>
          <a:xfrm>
            <a:off x="2000232" y="4500570"/>
            <a:ext cx="2857520" cy="581378"/>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2400" dirty="0" smtClean="0">
                <a:solidFill>
                  <a:srgbClr val="0000FF"/>
                </a:solidFill>
                <a:latin typeface="華康行書體" pitchFamily="65" charset="-120"/>
                <a:ea typeface="華康行書體" pitchFamily="65" charset="-120"/>
              </a:rPr>
              <a:t>浪漫的小橋</a:t>
            </a:r>
            <a:endParaRPr lang="zh-TW" altLang="en-US" sz="2400" dirty="0">
              <a:solidFill>
                <a:srgbClr val="0000FF"/>
              </a:solidFill>
              <a:latin typeface="華康行書體" pitchFamily="65" charset="-120"/>
              <a:ea typeface="華康行書體" pitchFamily="65" charset="-120"/>
            </a:endParaRPr>
          </a:p>
        </p:txBody>
      </p:sp>
      <p:pic>
        <p:nvPicPr>
          <p:cNvPr id="2059" name="Picture 11"/>
          <p:cNvPicPr>
            <a:picLocks noChangeAspect="1" noChangeArrowheads="1"/>
          </p:cNvPicPr>
          <p:nvPr/>
        </p:nvPicPr>
        <p:blipFill>
          <a:blip r:embed="rId7"/>
          <a:srcRect/>
          <a:stretch>
            <a:fillRect/>
          </a:stretch>
        </p:blipFill>
        <p:spPr bwMode="auto">
          <a:xfrm>
            <a:off x="1000100" y="882659"/>
            <a:ext cx="4700587" cy="3760787"/>
          </a:xfrm>
          <a:prstGeom prst="rect">
            <a:avLst/>
          </a:prstGeom>
          <a:noFill/>
          <a:ln w="19050">
            <a:solidFill>
              <a:schemeClr val="tx1"/>
            </a:solidFill>
            <a:miter lim="800000"/>
            <a:headEnd/>
            <a:tailEnd/>
          </a:ln>
          <a:effectLst/>
        </p:spPr>
      </p:pic>
      <p:sp>
        <p:nvSpPr>
          <p:cNvPr id="29" name="矩形 28"/>
          <p:cNvSpPr/>
          <p:nvPr/>
        </p:nvSpPr>
        <p:spPr>
          <a:xfrm>
            <a:off x="1928794" y="4500570"/>
            <a:ext cx="2857520" cy="646331"/>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2400" dirty="0" smtClean="0">
                <a:solidFill>
                  <a:srgbClr val="0000FF"/>
                </a:solidFill>
                <a:latin typeface="華康行書體" pitchFamily="65" charset="-120"/>
                <a:ea typeface="華康行書體" pitchFamily="65" charset="-120"/>
              </a:rPr>
              <a:t>美麗的荷花</a:t>
            </a:r>
            <a:endParaRPr lang="zh-TW" altLang="en-US" sz="2400" dirty="0">
              <a:solidFill>
                <a:srgbClr val="0000FF"/>
              </a:solidFill>
              <a:latin typeface="華康行書體" pitchFamily="65" charset="-120"/>
              <a:ea typeface="華康行書體" pitchFamily="65" charset="-120"/>
            </a:endParaRPr>
          </a:p>
        </p:txBody>
      </p:sp>
      <p:pic>
        <p:nvPicPr>
          <p:cNvPr id="2060" name="Picture 12"/>
          <p:cNvPicPr>
            <a:picLocks noChangeAspect="1" noChangeArrowheads="1"/>
          </p:cNvPicPr>
          <p:nvPr/>
        </p:nvPicPr>
        <p:blipFill>
          <a:blip r:embed="rId8"/>
          <a:srcRect/>
          <a:stretch>
            <a:fillRect/>
          </a:stretch>
        </p:blipFill>
        <p:spPr bwMode="auto">
          <a:xfrm>
            <a:off x="1000100" y="857232"/>
            <a:ext cx="4700587" cy="3760787"/>
          </a:xfrm>
          <a:prstGeom prst="rect">
            <a:avLst/>
          </a:prstGeom>
          <a:noFill/>
          <a:ln w="19050">
            <a:solidFill>
              <a:schemeClr val="tx1"/>
            </a:solidFill>
            <a:miter lim="800000"/>
            <a:headEnd/>
            <a:tailEnd/>
          </a:ln>
          <a:effectLst/>
        </p:spPr>
      </p:pic>
      <p:sp>
        <p:nvSpPr>
          <p:cNvPr id="31" name="矩形 30"/>
          <p:cNvSpPr/>
          <p:nvPr/>
        </p:nvSpPr>
        <p:spPr>
          <a:xfrm>
            <a:off x="1714480" y="4500570"/>
            <a:ext cx="2857520" cy="581378"/>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2400" dirty="0" smtClean="0">
                <a:solidFill>
                  <a:srgbClr val="0000FF"/>
                </a:solidFill>
                <a:latin typeface="華康行書體" pitchFamily="65" charset="-120"/>
                <a:ea typeface="華康行書體" pitchFamily="65" charset="-120"/>
              </a:rPr>
              <a:t>百看不膩的瀑布</a:t>
            </a:r>
            <a:endParaRPr lang="zh-TW" altLang="en-US" sz="2400" dirty="0">
              <a:solidFill>
                <a:srgbClr val="0000FF"/>
              </a:solidFill>
              <a:latin typeface="華康行書體" pitchFamily="65" charset="-120"/>
              <a:ea typeface="華康行書體" pitchFamily="65" charset="-120"/>
            </a:endParaRPr>
          </a:p>
        </p:txBody>
      </p:sp>
      <p:pic>
        <p:nvPicPr>
          <p:cNvPr id="2061" name="Picture 13"/>
          <p:cNvPicPr>
            <a:picLocks noChangeAspect="1" noChangeArrowheads="1"/>
          </p:cNvPicPr>
          <p:nvPr/>
        </p:nvPicPr>
        <p:blipFill>
          <a:blip r:embed="rId9"/>
          <a:srcRect/>
          <a:stretch>
            <a:fillRect/>
          </a:stretch>
        </p:blipFill>
        <p:spPr bwMode="auto">
          <a:xfrm>
            <a:off x="1000100" y="857232"/>
            <a:ext cx="4700587" cy="3760787"/>
          </a:xfrm>
          <a:prstGeom prst="rect">
            <a:avLst/>
          </a:prstGeom>
          <a:noFill/>
          <a:ln w="19050">
            <a:solidFill>
              <a:schemeClr val="tx1"/>
            </a:solidFill>
            <a:miter lim="800000"/>
            <a:headEnd/>
            <a:tailEnd/>
          </a:ln>
          <a:effectLst/>
        </p:spPr>
      </p:pic>
      <p:sp>
        <p:nvSpPr>
          <p:cNvPr id="33" name="矩形 32"/>
          <p:cNvSpPr/>
          <p:nvPr/>
        </p:nvSpPr>
        <p:spPr>
          <a:xfrm>
            <a:off x="1928794" y="4500570"/>
            <a:ext cx="2857520" cy="581378"/>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2400" dirty="0" smtClean="0">
                <a:solidFill>
                  <a:srgbClr val="0000FF"/>
                </a:solidFill>
                <a:latin typeface="華康行書體" pitchFamily="65" charset="-120"/>
                <a:ea typeface="華康行書體" pitchFamily="65" charset="-120"/>
              </a:rPr>
              <a:t>浪漫的咖啡廳</a:t>
            </a:r>
            <a:endParaRPr lang="zh-TW" altLang="en-US" sz="2400" dirty="0">
              <a:solidFill>
                <a:srgbClr val="0000FF"/>
              </a:solidFill>
              <a:latin typeface="華康行書體" pitchFamily="65" charset="-120"/>
              <a:ea typeface="華康行書體" pitchFamily="65" charset="-120"/>
            </a:endParaRPr>
          </a:p>
        </p:txBody>
      </p:sp>
      <p:sp>
        <p:nvSpPr>
          <p:cNvPr id="34" name="矩形 33"/>
          <p:cNvSpPr/>
          <p:nvPr/>
        </p:nvSpPr>
        <p:spPr>
          <a:xfrm>
            <a:off x="1285852" y="1928802"/>
            <a:ext cx="5286412" cy="1315040"/>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6000" dirty="0" smtClean="0">
                <a:solidFill>
                  <a:srgbClr val="00B050"/>
                </a:solidFill>
                <a:latin typeface="華康少女文字W7" pitchFamily="81" charset="-120"/>
                <a:ea typeface="華康少女文字W7" pitchFamily="81" charset="-120"/>
              </a:rPr>
              <a:t>謝謝觀賞</a:t>
            </a:r>
            <a:endParaRPr lang="zh-TW" altLang="en-US" sz="6000" dirty="0">
              <a:solidFill>
                <a:srgbClr val="00B050"/>
              </a:solidFill>
              <a:latin typeface="華康布丁體" pitchFamily="81" charset="-120"/>
              <a:ea typeface="華康布丁體" pitchFamily="81" charset="-120"/>
            </a:endParaRPr>
          </a:p>
        </p:txBody>
      </p:sp>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Bottom)">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1" fill="hold" grpId="2" nodeType="clickEffect">
                                  <p:stCondLst>
                                    <p:cond delay="0"/>
                                  </p:stCondLst>
                                  <p:childTnLst>
                                    <p:animEffect transition="out" filter="slide(fromTop)">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par>
                                <p:cTn id="18" presetID="12" presetClass="entr" presetSubtype="8" fill="hold" nodeType="withEffect">
                                  <p:stCondLst>
                                    <p:cond delay="0"/>
                                  </p:stCondLst>
                                  <p:childTnLst>
                                    <p:set>
                                      <p:cBhvr>
                                        <p:cTn id="19" dur="1" fill="hold">
                                          <p:stCondLst>
                                            <p:cond delay="0"/>
                                          </p:stCondLst>
                                        </p:cTn>
                                        <p:tgtEl>
                                          <p:spTgt spid="2057"/>
                                        </p:tgtEl>
                                        <p:attrNameLst>
                                          <p:attrName>style.visibility</p:attrName>
                                        </p:attrNameLst>
                                      </p:cBhvr>
                                      <p:to>
                                        <p:strVal val="visible"/>
                                      </p:to>
                                    </p:set>
                                    <p:animEffect transition="in" filter="slide(fromLeft)">
                                      <p:cBhvr>
                                        <p:cTn id="20" dur="1000"/>
                                        <p:tgtEl>
                                          <p:spTgt spid="2057"/>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slide(fromLeft)">
                                      <p:cBhvr>
                                        <p:cTn id="23" dur="1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5"/>
                                        </p:tgtEl>
                                      </p:cBhvr>
                                    </p:animEffect>
                                    <p:animScale>
                                      <p:cBhvr>
                                        <p:cTn id="28" dur="250" autoRev="1" fill="hold"/>
                                        <p:tgtEl>
                                          <p:spTgt spid="15"/>
                                        </p:tgtEl>
                                      </p:cBhvr>
                                      <p:by x="105000" y="105000"/>
                                    </p:animScale>
                                  </p:childTnLst>
                                </p:cTn>
                              </p:par>
                              <p:par>
                                <p:cTn id="29" presetID="12" presetClass="exit" presetSubtype="2" fill="hold" nodeType="withEffect">
                                  <p:stCondLst>
                                    <p:cond delay="0"/>
                                  </p:stCondLst>
                                  <p:childTnLst>
                                    <p:animEffect transition="out" filter="slide(fromRight)">
                                      <p:cBhvr>
                                        <p:cTn id="30" dur="1000"/>
                                        <p:tgtEl>
                                          <p:spTgt spid="2057"/>
                                        </p:tgtEl>
                                      </p:cBhvr>
                                    </p:animEffect>
                                    <p:set>
                                      <p:cBhvr>
                                        <p:cTn id="31" dur="1" fill="hold">
                                          <p:stCondLst>
                                            <p:cond delay="999"/>
                                          </p:stCondLst>
                                        </p:cTn>
                                        <p:tgtEl>
                                          <p:spTgt spid="2057"/>
                                        </p:tgtEl>
                                        <p:attrNameLst>
                                          <p:attrName>style.visibility</p:attrName>
                                        </p:attrNameLst>
                                      </p:cBhvr>
                                      <p:to>
                                        <p:strVal val="hidden"/>
                                      </p:to>
                                    </p:set>
                                  </p:childTnLst>
                                </p:cTn>
                              </p:par>
                              <p:par>
                                <p:cTn id="32" presetID="12" presetClass="exit" presetSubtype="2" fill="hold" grpId="1" nodeType="withEffect">
                                  <p:stCondLst>
                                    <p:cond delay="0"/>
                                  </p:stCondLst>
                                  <p:childTnLst>
                                    <p:animEffect transition="out" filter="slide(fromRight)">
                                      <p:cBhvr>
                                        <p:cTn id="33" dur="1000"/>
                                        <p:tgtEl>
                                          <p:spTgt spid="25"/>
                                        </p:tgtEl>
                                      </p:cBhvr>
                                    </p:animEffect>
                                    <p:set>
                                      <p:cBhvr>
                                        <p:cTn id="34" dur="1" fill="hold">
                                          <p:stCondLst>
                                            <p:cond delay="999"/>
                                          </p:stCondLst>
                                        </p:cTn>
                                        <p:tgtEl>
                                          <p:spTgt spid="25"/>
                                        </p:tgtEl>
                                        <p:attrNameLst>
                                          <p:attrName>style.visibility</p:attrName>
                                        </p:attrNameLst>
                                      </p:cBhvr>
                                      <p:to>
                                        <p:strVal val="hidden"/>
                                      </p:to>
                                    </p:set>
                                  </p:childTnLst>
                                </p:cTn>
                              </p:par>
                              <p:par>
                                <p:cTn id="35" presetID="12" presetClass="entr" presetSubtype="8" fill="hold" nodeType="with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slide(fromLeft)">
                                      <p:cBhvr>
                                        <p:cTn id="37" dur="1000"/>
                                        <p:tgtEl>
                                          <p:spTgt spid="205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slide(fromLeft)">
                                      <p:cBhvr>
                                        <p:cTn id="40" dur="1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5"/>
                                        </p:tgtEl>
                                      </p:cBhvr>
                                    </p:animEffect>
                                    <p:animScale>
                                      <p:cBhvr>
                                        <p:cTn id="45" dur="250" autoRev="1" fill="hold"/>
                                        <p:tgtEl>
                                          <p:spTgt spid="15"/>
                                        </p:tgtEl>
                                      </p:cBhvr>
                                      <p:by x="105000" y="105000"/>
                                    </p:animScale>
                                  </p:childTnLst>
                                </p:cTn>
                              </p:par>
                              <p:par>
                                <p:cTn id="46" presetID="12" presetClass="exit" presetSubtype="2" fill="hold" grpId="1" nodeType="withEffect">
                                  <p:stCondLst>
                                    <p:cond delay="0"/>
                                  </p:stCondLst>
                                  <p:childTnLst>
                                    <p:animEffect transition="out" filter="slide(fromRight)">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par>
                                <p:cTn id="49" presetID="12" presetClass="exit" presetSubtype="2" fill="hold" nodeType="withEffect">
                                  <p:stCondLst>
                                    <p:cond delay="0"/>
                                  </p:stCondLst>
                                  <p:childTnLst>
                                    <p:animEffect transition="out" filter="slide(fromRight)">
                                      <p:cBhvr>
                                        <p:cTn id="50" dur="1000"/>
                                        <p:tgtEl>
                                          <p:spTgt spid="2058"/>
                                        </p:tgtEl>
                                      </p:cBhvr>
                                    </p:animEffect>
                                    <p:set>
                                      <p:cBhvr>
                                        <p:cTn id="51" dur="1" fill="hold">
                                          <p:stCondLst>
                                            <p:cond delay="999"/>
                                          </p:stCondLst>
                                        </p:cTn>
                                        <p:tgtEl>
                                          <p:spTgt spid="2058"/>
                                        </p:tgtEl>
                                        <p:attrNameLst>
                                          <p:attrName>style.visibility</p:attrName>
                                        </p:attrNameLst>
                                      </p:cBhvr>
                                      <p:to>
                                        <p:strVal val="hidden"/>
                                      </p:to>
                                    </p:set>
                                  </p:childTnLst>
                                </p:cTn>
                              </p:par>
                              <p:par>
                                <p:cTn id="52" presetID="12" presetClass="entr" presetSubtype="8" fill="hold" nodeType="withEffect">
                                  <p:stCondLst>
                                    <p:cond delay="0"/>
                                  </p:stCondLst>
                                  <p:childTnLst>
                                    <p:set>
                                      <p:cBhvr>
                                        <p:cTn id="53" dur="1" fill="hold">
                                          <p:stCondLst>
                                            <p:cond delay="0"/>
                                          </p:stCondLst>
                                        </p:cTn>
                                        <p:tgtEl>
                                          <p:spTgt spid="2059"/>
                                        </p:tgtEl>
                                        <p:attrNameLst>
                                          <p:attrName>style.visibility</p:attrName>
                                        </p:attrNameLst>
                                      </p:cBhvr>
                                      <p:to>
                                        <p:strVal val="visible"/>
                                      </p:to>
                                    </p:set>
                                    <p:animEffect transition="in" filter="slide(fromLeft)">
                                      <p:cBhvr>
                                        <p:cTn id="54" dur="1000"/>
                                        <p:tgtEl>
                                          <p:spTgt spid="2059"/>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slide(fromLeft)">
                                      <p:cBhvr>
                                        <p:cTn id="57" dur="10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par>
                                <p:cTn id="63" presetID="12" presetClass="exit" presetSubtype="2" fill="hold" nodeType="withEffect">
                                  <p:stCondLst>
                                    <p:cond delay="0"/>
                                  </p:stCondLst>
                                  <p:childTnLst>
                                    <p:animEffect transition="out" filter="slide(fromRight)">
                                      <p:cBhvr>
                                        <p:cTn id="64" dur="1000"/>
                                        <p:tgtEl>
                                          <p:spTgt spid="2059"/>
                                        </p:tgtEl>
                                      </p:cBhvr>
                                    </p:animEffect>
                                    <p:set>
                                      <p:cBhvr>
                                        <p:cTn id="65" dur="1" fill="hold">
                                          <p:stCondLst>
                                            <p:cond delay="999"/>
                                          </p:stCondLst>
                                        </p:cTn>
                                        <p:tgtEl>
                                          <p:spTgt spid="2059"/>
                                        </p:tgtEl>
                                        <p:attrNameLst>
                                          <p:attrName>style.visibility</p:attrName>
                                        </p:attrNameLst>
                                      </p:cBhvr>
                                      <p:to>
                                        <p:strVal val="hidden"/>
                                      </p:to>
                                    </p:set>
                                  </p:childTnLst>
                                </p:cTn>
                              </p:par>
                              <p:par>
                                <p:cTn id="66" presetID="12" presetClass="exit" presetSubtype="2" fill="hold" grpId="1" nodeType="withEffect">
                                  <p:stCondLst>
                                    <p:cond delay="0"/>
                                  </p:stCondLst>
                                  <p:childTnLst>
                                    <p:animEffect transition="out" filter="slide(fromRight)">
                                      <p:cBhvr>
                                        <p:cTn id="67" dur="1000"/>
                                        <p:tgtEl>
                                          <p:spTgt spid="29"/>
                                        </p:tgtEl>
                                      </p:cBhvr>
                                    </p:animEffect>
                                    <p:set>
                                      <p:cBhvr>
                                        <p:cTn id="68" dur="1" fill="hold">
                                          <p:stCondLst>
                                            <p:cond delay="999"/>
                                          </p:stCondLst>
                                        </p:cTn>
                                        <p:tgtEl>
                                          <p:spTgt spid="29"/>
                                        </p:tgtEl>
                                        <p:attrNameLst>
                                          <p:attrName>style.visibility</p:attrName>
                                        </p:attrNameLst>
                                      </p:cBhvr>
                                      <p:to>
                                        <p:strVal val="hidden"/>
                                      </p:to>
                                    </p:set>
                                  </p:childTnLst>
                                </p:cTn>
                              </p:par>
                              <p:par>
                                <p:cTn id="69" presetID="12" presetClass="entr" presetSubtype="8" fill="hold" nodeType="withEffect">
                                  <p:stCondLst>
                                    <p:cond delay="0"/>
                                  </p:stCondLst>
                                  <p:childTnLst>
                                    <p:set>
                                      <p:cBhvr>
                                        <p:cTn id="70" dur="1" fill="hold">
                                          <p:stCondLst>
                                            <p:cond delay="0"/>
                                          </p:stCondLst>
                                        </p:cTn>
                                        <p:tgtEl>
                                          <p:spTgt spid="2060"/>
                                        </p:tgtEl>
                                        <p:attrNameLst>
                                          <p:attrName>style.visibility</p:attrName>
                                        </p:attrNameLst>
                                      </p:cBhvr>
                                      <p:to>
                                        <p:strVal val="visible"/>
                                      </p:to>
                                    </p:set>
                                    <p:animEffect transition="in" filter="slide(fromLeft)">
                                      <p:cBhvr>
                                        <p:cTn id="71" dur="1000"/>
                                        <p:tgtEl>
                                          <p:spTgt spid="2060"/>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slide(fromLeft)">
                                      <p:cBhvr>
                                        <p:cTn id="74" dur="1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15"/>
                                        </p:tgtEl>
                                      </p:cBhvr>
                                    </p:animEffect>
                                    <p:animScale>
                                      <p:cBhvr>
                                        <p:cTn id="79" dur="250" autoRev="1" fill="hold"/>
                                        <p:tgtEl>
                                          <p:spTgt spid="15"/>
                                        </p:tgtEl>
                                      </p:cBhvr>
                                      <p:by x="105000" y="105000"/>
                                    </p:animScale>
                                  </p:childTnLst>
                                </p:cTn>
                              </p:par>
                              <p:par>
                                <p:cTn id="80" presetID="12" presetClass="exit" presetSubtype="2" fill="hold" grpId="1" nodeType="withEffect">
                                  <p:stCondLst>
                                    <p:cond delay="0"/>
                                  </p:stCondLst>
                                  <p:childTnLst>
                                    <p:animEffect transition="out" filter="slide(fromRight)">
                                      <p:cBhvr>
                                        <p:cTn id="81" dur="1000"/>
                                        <p:tgtEl>
                                          <p:spTgt spid="31"/>
                                        </p:tgtEl>
                                      </p:cBhvr>
                                    </p:animEffect>
                                    <p:set>
                                      <p:cBhvr>
                                        <p:cTn id="82" dur="1" fill="hold">
                                          <p:stCondLst>
                                            <p:cond delay="999"/>
                                          </p:stCondLst>
                                        </p:cTn>
                                        <p:tgtEl>
                                          <p:spTgt spid="31"/>
                                        </p:tgtEl>
                                        <p:attrNameLst>
                                          <p:attrName>style.visibility</p:attrName>
                                        </p:attrNameLst>
                                      </p:cBhvr>
                                      <p:to>
                                        <p:strVal val="hidden"/>
                                      </p:to>
                                    </p:set>
                                  </p:childTnLst>
                                </p:cTn>
                              </p:par>
                              <p:par>
                                <p:cTn id="83" presetID="12" presetClass="exit" presetSubtype="2" fill="hold" nodeType="withEffect">
                                  <p:stCondLst>
                                    <p:cond delay="0"/>
                                  </p:stCondLst>
                                  <p:childTnLst>
                                    <p:animEffect transition="out" filter="slide(fromRight)">
                                      <p:cBhvr>
                                        <p:cTn id="84" dur="1000"/>
                                        <p:tgtEl>
                                          <p:spTgt spid="2060"/>
                                        </p:tgtEl>
                                      </p:cBhvr>
                                    </p:animEffect>
                                    <p:set>
                                      <p:cBhvr>
                                        <p:cTn id="85" dur="1" fill="hold">
                                          <p:stCondLst>
                                            <p:cond delay="999"/>
                                          </p:stCondLst>
                                        </p:cTn>
                                        <p:tgtEl>
                                          <p:spTgt spid="2060"/>
                                        </p:tgtEl>
                                        <p:attrNameLst>
                                          <p:attrName>style.visibility</p:attrName>
                                        </p:attrNameLst>
                                      </p:cBhvr>
                                      <p:to>
                                        <p:strVal val="hidden"/>
                                      </p:to>
                                    </p:set>
                                  </p:childTnLst>
                                </p:cTn>
                              </p:par>
                              <p:par>
                                <p:cTn id="86" presetID="12" presetClass="entr" presetSubtype="8" fill="hold" nodeType="withEffect">
                                  <p:stCondLst>
                                    <p:cond delay="0"/>
                                  </p:stCondLst>
                                  <p:childTnLst>
                                    <p:set>
                                      <p:cBhvr>
                                        <p:cTn id="87" dur="1" fill="hold">
                                          <p:stCondLst>
                                            <p:cond delay="0"/>
                                          </p:stCondLst>
                                        </p:cTn>
                                        <p:tgtEl>
                                          <p:spTgt spid="2061"/>
                                        </p:tgtEl>
                                        <p:attrNameLst>
                                          <p:attrName>style.visibility</p:attrName>
                                        </p:attrNameLst>
                                      </p:cBhvr>
                                      <p:to>
                                        <p:strVal val="visible"/>
                                      </p:to>
                                    </p:set>
                                    <p:animEffect transition="in" filter="slide(fromLeft)">
                                      <p:cBhvr>
                                        <p:cTn id="88" dur="1000"/>
                                        <p:tgtEl>
                                          <p:spTgt spid="2061"/>
                                        </p:tgtEl>
                                      </p:cBhvr>
                                    </p:animEffect>
                                  </p:childTnLst>
                                </p:cTn>
                              </p:par>
                              <p:par>
                                <p:cTn id="89" presetID="12" presetClass="entr" presetSubtype="8"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slide(fromLeft)">
                                      <p:cBhvr>
                                        <p:cTn id="91" dur="10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5"/>
                                        </p:tgtEl>
                                      </p:cBhvr>
                                    </p:animEffect>
                                    <p:animScale>
                                      <p:cBhvr>
                                        <p:cTn id="96" dur="250" autoRev="1" fill="hold"/>
                                        <p:tgtEl>
                                          <p:spTgt spid="15"/>
                                        </p:tgtEl>
                                      </p:cBhvr>
                                      <p:by x="105000" y="105000"/>
                                    </p:animScale>
                                  </p:childTnLst>
                                </p:cTn>
                              </p:par>
                              <p:par>
                                <p:cTn id="97" presetID="12" presetClass="exit" presetSubtype="2" fill="hold" grpId="1" nodeType="withEffect">
                                  <p:stCondLst>
                                    <p:cond delay="0"/>
                                  </p:stCondLst>
                                  <p:childTnLst>
                                    <p:animEffect transition="out" filter="slide(fromRight)">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cTn>
                              </p:par>
                              <p:par>
                                <p:cTn id="100" presetID="12" presetClass="exit" presetSubtype="2" fill="hold" nodeType="withEffect">
                                  <p:stCondLst>
                                    <p:cond delay="0"/>
                                  </p:stCondLst>
                                  <p:childTnLst>
                                    <p:animEffect transition="out" filter="slide(fromRight)">
                                      <p:cBhvr>
                                        <p:cTn id="101" dur="1000"/>
                                        <p:tgtEl>
                                          <p:spTgt spid="2061"/>
                                        </p:tgtEl>
                                      </p:cBhvr>
                                    </p:animEffect>
                                    <p:set>
                                      <p:cBhvr>
                                        <p:cTn id="102" dur="1" fill="hold">
                                          <p:stCondLst>
                                            <p:cond delay="999"/>
                                          </p:stCondLst>
                                        </p:cTn>
                                        <p:tgtEl>
                                          <p:spTgt spid="2061"/>
                                        </p:tgtEl>
                                        <p:attrNameLst>
                                          <p:attrName>style.visibility</p:attrName>
                                        </p:attrNameLst>
                                      </p:cBhvr>
                                      <p:to>
                                        <p:strVal val="hidden"/>
                                      </p:to>
                                    </p:set>
                                  </p:childTnLst>
                                </p:cTn>
                              </p:par>
                            </p:childTnLst>
                          </p:cTn>
                        </p:par>
                        <p:par>
                          <p:cTn id="103" fill="hold">
                            <p:stCondLst>
                              <p:cond delay="1000"/>
                            </p:stCondLst>
                            <p:childTnLst>
                              <p:par>
                                <p:cTn id="104" presetID="12" presetClass="entr" presetSubtype="2" fill="hold" grpId="0"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slide(fromRight)">
                                      <p:cBhvr>
                                        <p:cTn id="10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p:bldP spid="16" grpId="2"/>
      <p:bldP spid="25" grpId="0"/>
      <p:bldP spid="25" grpId="1"/>
      <p:bldP spid="27" grpId="0"/>
      <p:bldP spid="27" grpId="1"/>
      <p:bldP spid="29" grpId="0"/>
      <p:bldP spid="29" grpId="1"/>
      <p:bldP spid="31" grpId="0"/>
      <p:bldP spid="31" grpId="1"/>
      <p:bldP spid="33" grpId="0"/>
      <p:bldP spid="33" grpId="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214282" y="901183"/>
            <a:ext cx="871543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zh-TW" altLang="en-US" sz="2000" b="0" i="0" u="none" strike="noStrike" cap="none" normalizeH="0" baseline="0" dirty="0" smtClean="0">
                <a:ln>
                  <a:noFill/>
                </a:ln>
                <a:solidFill>
                  <a:srgbClr val="000000"/>
                </a:solidFill>
                <a:effectLst/>
                <a:latin typeface="華康少女文字W7" pitchFamily="81" charset="-120"/>
                <a:ea typeface="華康少女文字W7" pitchFamily="81" charset="-120"/>
                <a:cs typeface="Times New Roman" pitchFamily="18" charset="0"/>
              </a:rPr>
              <a:t>　　</a:t>
            </a:r>
            <a:r>
              <a:rPr kumimoji="1" lang="zh-TW" sz="2000" b="0" i="0" u="none" strike="noStrike" cap="none" normalizeH="0" baseline="0" dirty="0" smtClean="0">
                <a:ln>
                  <a:noFill/>
                </a:ln>
                <a:solidFill>
                  <a:srgbClr val="000000"/>
                </a:solidFill>
                <a:effectLst/>
                <a:latin typeface="華康正顏楷體W5" pitchFamily="65" charset="-120"/>
                <a:ea typeface="華康正顏楷體W5" pitchFamily="65" charset="-120"/>
                <a:cs typeface="Times New Roman" pitchFamily="18" charset="0"/>
              </a:rPr>
              <a:t>內惟埤園區的水域與都市東側之澄清湖，同為高雄地區過境候鳥之棲息地，族群係屬西伯利亞候鳥族群</a:t>
            </a:r>
            <a:r>
              <a:rPr kumimoji="1" lang="zh-TW" sz="2000" b="0" i="0" u="none" strike="noStrike" cap="none" normalizeH="0" baseline="0" dirty="0" smtClean="0">
                <a:ln>
                  <a:noFill/>
                </a:ln>
                <a:solidFill>
                  <a:srgbClr val="000000"/>
                </a:solidFill>
                <a:effectLst/>
                <a:latin typeface="華康正顏楷體W5" pitchFamily="65" charset="-120"/>
                <a:ea typeface="華康正顏楷體W5" pitchFamily="65" charset="-120"/>
                <a:cs typeface="Times New Roman" pitchFamily="18" charset="0"/>
              </a:rPr>
              <a:t>，此外</a:t>
            </a:r>
            <a:r>
              <a:rPr kumimoji="1" lang="zh-TW" sz="2000" b="0" i="0" u="none" strike="noStrike" cap="none" normalizeH="0" baseline="0" dirty="0" smtClean="0">
                <a:ln>
                  <a:noFill/>
                </a:ln>
                <a:solidFill>
                  <a:srgbClr val="000000"/>
                </a:solidFill>
                <a:effectLst/>
                <a:latin typeface="華康正顏楷體W5" pitchFamily="65" charset="-120"/>
                <a:ea typeface="華康正顏楷體W5" pitchFamily="65" charset="-120"/>
                <a:cs typeface="Times New Roman" pitchFamily="18" charset="0"/>
              </a:rPr>
              <a:t>，此區常見的鳥類有大卷尾、綠繡眼、</a:t>
            </a:r>
            <a:r>
              <a:rPr kumimoji="1" lang="zh-TW" sz="2000" b="0" i="0" u="none" strike="noStrike" cap="none" normalizeH="0" baseline="0" dirty="0" smtClean="0">
                <a:ln>
                  <a:noFill/>
                </a:ln>
                <a:solidFill>
                  <a:srgbClr val="000000"/>
                </a:solidFill>
                <a:effectLst/>
                <a:latin typeface="華康正顏楷體W5" pitchFamily="65" charset="-120"/>
                <a:ea typeface="華康正顏楷體W5" pitchFamily="65" charset="-120"/>
                <a:cs typeface="Times New Roman" pitchFamily="18" charset="0"/>
              </a:rPr>
              <a:t>白頭翁、灰</a:t>
            </a:r>
            <a:r>
              <a:rPr kumimoji="1" lang="zh-TW" sz="2000" b="0" i="0" u="none" strike="noStrike" cap="none" normalizeH="0" baseline="0" dirty="0" smtClean="0">
                <a:ln>
                  <a:noFill/>
                </a:ln>
                <a:solidFill>
                  <a:srgbClr val="000000"/>
                </a:solidFill>
                <a:effectLst/>
                <a:latin typeface="華康正顏楷體W5" pitchFamily="65" charset="-120"/>
                <a:ea typeface="華康正顏楷體W5" pitchFamily="65" charset="-120"/>
                <a:cs typeface="Times New Roman" pitchFamily="18" charset="0"/>
              </a:rPr>
              <a:t>頭鷦鶯、喜雀</a:t>
            </a:r>
            <a:r>
              <a:rPr kumimoji="1" lang="zh-TW" altLang="zh-TW" sz="2000" b="0" i="0" u="none" strike="noStrike" cap="none" normalizeH="0" baseline="0" dirty="0" smtClean="0">
                <a:ln>
                  <a:noFill/>
                </a:ln>
                <a:solidFill>
                  <a:srgbClr val="000000"/>
                </a:solidFill>
                <a:effectLst/>
                <a:latin typeface="華康正顏楷體W5" pitchFamily="65" charset="-120"/>
                <a:ea typeface="華康正顏楷體W5" pitchFamily="65" charset="-120"/>
                <a:cs typeface="Times New Roman" pitchFamily="18" charset="0"/>
              </a:rPr>
              <a:t>…</a:t>
            </a:r>
            <a:r>
              <a:rPr kumimoji="1" lang="zh-TW" sz="2000" b="0" i="0" u="none" strike="noStrike" cap="none" normalizeH="0" baseline="0" dirty="0" smtClean="0">
                <a:ln>
                  <a:noFill/>
                </a:ln>
                <a:solidFill>
                  <a:srgbClr val="000000"/>
                </a:solidFill>
                <a:effectLst/>
                <a:latin typeface="華康正顏楷體W5" pitchFamily="65" charset="-120"/>
                <a:ea typeface="華康正顏楷體W5" pitchFamily="65" charset="-120"/>
                <a:cs typeface="Times New Roman" pitchFamily="18" charset="0"/>
              </a:rPr>
              <a:t>等，為文化園區保留了珍貴自然生物資源與特殊景觀。</a:t>
            </a:r>
            <a:endParaRPr kumimoji="1" lang="zh-TW" sz="2000" b="0" i="0" u="none" strike="noStrike" cap="none" normalizeH="0" baseline="0" dirty="0" smtClean="0">
              <a:ln>
                <a:noFill/>
              </a:ln>
              <a:solidFill>
                <a:schemeClr val="tx1"/>
              </a:solidFill>
              <a:effectLst/>
              <a:latin typeface="華康正顏楷體W5" pitchFamily="65" charset="-120"/>
              <a:ea typeface="華康正顏楷體W5" pitchFamily="65" charset="-120"/>
            </a:endParaRPr>
          </a:p>
        </p:txBody>
      </p:sp>
      <p:pic>
        <p:nvPicPr>
          <p:cNvPr id="4099" name="Picture 3" descr="C:\Documents and Settings\Administrator\Local Settings\Temporary Internet Files\Content.IE5\BKL24NVX\MC900057347[1].wmf"/>
          <p:cNvPicPr>
            <a:picLocks noChangeAspect="1" noChangeArrowheads="1"/>
          </p:cNvPicPr>
          <p:nvPr/>
        </p:nvPicPr>
        <p:blipFill>
          <a:blip r:embed="rId2"/>
          <a:srcRect/>
          <a:stretch>
            <a:fillRect/>
          </a:stretch>
        </p:blipFill>
        <p:spPr bwMode="auto">
          <a:xfrm>
            <a:off x="3643306" y="3000372"/>
            <a:ext cx="1928826" cy="1306965"/>
          </a:xfrm>
          <a:prstGeom prst="rect">
            <a:avLst/>
          </a:prstGeom>
          <a:noFill/>
        </p:spPr>
      </p:pic>
      <p:pic>
        <p:nvPicPr>
          <p:cNvPr id="4100" name="Picture 4"/>
          <p:cNvPicPr>
            <a:picLocks noChangeAspect="1" noChangeArrowheads="1"/>
          </p:cNvPicPr>
          <p:nvPr/>
        </p:nvPicPr>
        <p:blipFill>
          <a:blip r:embed="rId3"/>
          <a:srcRect/>
          <a:stretch>
            <a:fillRect/>
          </a:stretch>
        </p:blipFill>
        <p:spPr bwMode="auto">
          <a:xfrm>
            <a:off x="285720" y="3571876"/>
            <a:ext cx="2580222" cy="2064178"/>
          </a:xfrm>
          <a:prstGeom prst="rect">
            <a:avLst/>
          </a:prstGeom>
          <a:ln w="19050">
            <a:solidFill>
              <a:schemeClr val="tx1"/>
            </a:solidFill>
          </a:ln>
          <a:effectLst>
            <a:outerShdw blurRad="292100" dist="139700" dir="2700000" algn="tl" rotWithShape="0">
              <a:srgbClr val="333333">
                <a:alpha val="65000"/>
              </a:srgbClr>
            </a:outerShdw>
          </a:effectLst>
        </p:spPr>
      </p:pic>
      <p:pic>
        <p:nvPicPr>
          <p:cNvPr id="4101" name="Picture 5"/>
          <p:cNvPicPr>
            <a:picLocks noChangeAspect="1" noChangeArrowheads="1"/>
          </p:cNvPicPr>
          <p:nvPr/>
        </p:nvPicPr>
        <p:blipFill>
          <a:blip r:embed="rId4"/>
          <a:srcRect/>
          <a:stretch>
            <a:fillRect/>
          </a:stretch>
        </p:blipFill>
        <p:spPr bwMode="auto">
          <a:xfrm>
            <a:off x="6215074" y="3571876"/>
            <a:ext cx="2589628" cy="2071702"/>
          </a:xfrm>
          <a:prstGeom prst="rect">
            <a:avLst/>
          </a:prstGeom>
          <a:ln w="19050">
            <a:solidFill>
              <a:schemeClr val="tx1"/>
            </a:solidFill>
          </a:ln>
          <a:effectLst>
            <a:outerShdw blurRad="292100" dist="139700" dir="2700000" algn="tl" rotWithShape="0">
              <a:srgbClr val="333333">
                <a:alpha val="65000"/>
              </a:srgbClr>
            </a:outerShdw>
          </a:effectLst>
        </p:spPr>
      </p:pic>
      <p:pic>
        <p:nvPicPr>
          <p:cNvPr id="4102" name="Picture 6"/>
          <p:cNvPicPr>
            <a:picLocks noChangeAspect="1" noChangeArrowheads="1"/>
          </p:cNvPicPr>
          <p:nvPr/>
        </p:nvPicPr>
        <p:blipFill>
          <a:blip r:embed="rId5"/>
          <a:srcRect/>
          <a:stretch>
            <a:fillRect/>
          </a:stretch>
        </p:blipFill>
        <p:spPr bwMode="auto">
          <a:xfrm>
            <a:off x="3214679" y="4643446"/>
            <a:ext cx="2643205" cy="2114564"/>
          </a:xfrm>
          <a:prstGeom prst="rect">
            <a:avLst/>
          </a:prstGeom>
          <a:ln w="19050">
            <a:solidFill>
              <a:schemeClr val="tx1"/>
            </a:solidFill>
          </a:ln>
          <a:effectLst>
            <a:outerShdw blurRad="292100" dist="139700" dir="2700000" algn="tl" rotWithShape="0">
              <a:srgbClr val="333333">
                <a:alpha val="65000"/>
              </a:srgbClr>
            </a:outerShdw>
          </a:effectLst>
        </p:spPr>
      </p:pic>
      <p:sp>
        <p:nvSpPr>
          <p:cNvPr id="10" name="文字方塊 9"/>
          <p:cNvSpPr txBox="1"/>
          <p:nvPr/>
        </p:nvSpPr>
        <p:spPr>
          <a:xfrm>
            <a:off x="2428860" y="142852"/>
            <a:ext cx="5746120" cy="830997"/>
          </a:xfrm>
          <a:prstGeom prst="rect">
            <a:avLst/>
          </a:prstGeom>
          <a:noFill/>
        </p:spPr>
        <p:txBody>
          <a:bodyPr vert="horz" wrap="square" rtlCol="0">
            <a:spAutoFit/>
          </a:bodyPr>
          <a:lstStyle/>
          <a:p>
            <a:r>
              <a:rPr lang="zh-TW" altLang="en-US" sz="4800" dirty="0" smtClean="0">
                <a:solidFill>
                  <a:srgbClr val="0909FF"/>
                </a:solidFill>
                <a:latin typeface="華康正顏楷體 Std W9" pitchFamily="66" charset="-120"/>
                <a:ea typeface="華康正顏楷體 Std W9" pitchFamily="66" charset="-120"/>
              </a:rPr>
              <a:t>漫 遊 內 惟 埤</a:t>
            </a:r>
            <a:endParaRPr lang="zh-TW" altLang="en-US" sz="4800" dirty="0">
              <a:solidFill>
                <a:srgbClr val="0909FF"/>
              </a:solidFill>
              <a:latin typeface="華康正顏楷體 Std W9" pitchFamily="66" charset="-120"/>
              <a:ea typeface="華康正顏楷體 Std W9" pitchFamily="66" charset="-120"/>
            </a:endParaRPr>
          </a:p>
        </p:txBody>
      </p:sp>
    </p:spTree>
  </p:cSld>
  <p:clrMapOvr>
    <a:masterClrMapping/>
  </p:clrMapOvr>
  <p:transition advClick="0" advTm="19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iterate type="lt">
                                    <p:tmPct val="5000"/>
                                  </p:iterate>
                                  <p:childTnLst>
                                    <p:set>
                                      <p:cBhvr>
                                        <p:cTn id="10" dur="1" fill="hold">
                                          <p:stCondLst>
                                            <p:cond delay="0"/>
                                          </p:stCondLst>
                                        </p:cTn>
                                        <p:tgtEl>
                                          <p:spTgt spid="4097"/>
                                        </p:tgtEl>
                                        <p:attrNameLst>
                                          <p:attrName>style.visibility</p:attrName>
                                        </p:attrNameLst>
                                      </p:cBhvr>
                                      <p:to>
                                        <p:strVal val="visible"/>
                                      </p:to>
                                    </p:set>
                                    <p:anim calcmode="lin" valueType="num">
                                      <p:cBhvr>
                                        <p:cTn id="11" dur="1000" fill="hold"/>
                                        <p:tgtEl>
                                          <p:spTgt spid="4097"/>
                                        </p:tgtEl>
                                        <p:attrNameLst>
                                          <p:attrName>ppt_w</p:attrName>
                                        </p:attrNameLst>
                                      </p:cBhvr>
                                      <p:tavLst>
                                        <p:tav tm="0">
                                          <p:val>
                                            <p:fltVal val="0"/>
                                          </p:val>
                                        </p:tav>
                                        <p:tav tm="100000">
                                          <p:val>
                                            <p:strVal val="#ppt_w"/>
                                          </p:val>
                                        </p:tav>
                                      </p:tavLst>
                                    </p:anim>
                                    <p:anim calcmode="lin" valueType="num">
                                      <p:cBhvr>
                                        <p:cTn id="12" dur="1000" fill="hold"/>
                                        <p:tgtEl>
                                          <p:spTgt spid="4097"/>
                                        </p:tgtEl>
                                        <p:attrNameLst>
                                          <p:attrName>ppt_h</p:attrName>
                                        </p:attrNameLst>
                                      </p:cBhvr>
                                      <p:tavLst>
                                        <p:tav tm="0">
                                          <p:val>
                                            <p:fltVal val="0"/>
                                          </p:val>
                                        </p:tav>
                                        <p:tav tm="100000">
                                          <p:val>
                                            <p:strVal val="#ppt_h"/>
                                          </p:val>
                                        </p:tav>
                                      </p:tavLst>
                                    </p:anim>
                                    <p:anim calcmode="lin" valueType="num">
                                      <p:cBhvr>
                                        <p:cTn id="13" dur="1000" fill="hold"/>
                                        <p:tgtEl>
                                          <p:spTgt spid="4097"/>
                                        </p:tgtEl>
                                        <p:attrNameLst>
                                          <p:attrName>style.rotation</p:attrName>
                                        </p:attrNameLst>
                                      </p:cBhvr>
                                      <p:tavLst>
                                        <p:tav tm="0">
                                          <p:val>
                                            <p:fltVal val="90"/>
                                          </p:val>
                                        </p:tav>
                                        <p:tav tm="100000">
                                          <p:val>
                                            <p:fltVal val="0"/>
                                          </p:val>
                                        </p:tav>
                                      </p:tavLst>
                                    </p:anim>
                                    <p:animEffect transition="in" filter="fade">
                                      <p:cBhvr>
                                        <p:cTn id="14" dur="1000"/>
                                        <p:tgtEl>
                                          <p:spTgt spid="4097"/>
                                        </p:tgtEl>
                                      </p:cBhvr>
                                    </p:animEffect>
                                  </p:childTnLst>
                                </p:cTn>
                              </p:par>
                            </p:childTnLst>
                          </p:cTn>
                        </p:par>
                        <p:par>
                          <p:cTn id="15" fill="hold">
                            <p:stCondLst>
                              <p:cond delay="6500"/>
                            </p:stCondLst>
                            <p:childTnLst>
                              <p:par>
                                <p:cTn id="16" presetID="35" presetClass="entr" presetSubtype="0" fill="hold" nodeType="after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1000"/>
                                        <p:tgtEl>
                                          <p:spTgt spid="4100"/>
                                        </p:tgtEl>
                                      </p:cBhvr>
                                    </p:animEffect>
                                    <p:anim calcmode="lin" valueType="num">
                                      <p:cBhvr>
                                        <p:cTn id="19" dur="1000" fill="hold"/>
                                        <p:tgtEl>
                                          <p:spTgt spid="4100"/>
                                        </p:tgtEl>
                                        <p:attrNameLst>
                                          <p:attrName>style.rotation</p:attrName>
                                        </p:attrNameLst>
                                      </p:cBhvr>
                                      <p:tavLst>
                                        <p:tav tm="0">
                                          <p:val>
                                            <p:fltVal val="720"/>
                                          </p:val>
                                        </p:tav>
                                        <p:tav tm="100000">
                                          <p:val>
                                            <p:fltVal val="0"/>
                                          </p:val>
                                        </p:tav>
                                      </p:tavLst>
                                    </p:anim>
                                    <p:anim calcmode="lin" valueType="num">
                                      <p:cBhvr>
                                        <p:cTn id="20" dur="1000" fill="hold"/>
                                        <p:tgtEl>
                                          <p:spTgt spid="4100"/>
                                        </p:tgtEl>
                                        <p:attrNameLst>
                                          <p:attrName>ppt_h</p:attrName>
                                        </p:attrNameLst>
                                      </p:cBhvr>
                                      <p:tavLst>
                                        <p:tav tm="0">
                                          <p:val>
                                            <p:fltVal val="0"/>
                                          </p:val>
                                        </p:tav>
                                        <p:tav tm="100000">
                                          <p:val>
                                            <p:strVal val="#ppt_h"/>
                                          </p:val>
                                        </p:tav>
                                      </p:tavLst>
                                    </p:anim>
                                    <p:anim calcmode="lin" valueType="num">
                                      <p:cBhvr>
                                        <p:cTn id="21" dur="1000" fill="hold"/>
                                        <p:tgtEl>
                                          <p:spTgt spid="4100"/>
                                        </p:tgtEl>
                                        <p:attrNameLst>
                                          <p:attrName>ppt_w</p:attrName>
                                        </p:attrNameLst>
                                      </p:cBhvr>
                                      <p:tavLst>
                                        <p:tav tm="0">
                                          <p:val>
                                            <p:fltVal val="0"/>
                                          </p:val>
                                        </p:tav>
                                        <p:tav tm="100000">
                                          <p:val>
                                            <p:strVal val="#ppt_w"/>
                                          </p:val>
                                        </p:tav>
                                      </p:tavLst>
                                    </p:anim>
                                  </p:childTnLst>
                                </p:cTn>
                              </p:par>
                              <p:par>
                                <p:cTn id="22" presetID="15" presetClass="entr" presetSubtype="0" fill="hold" nodeType="withEffect">
                                  <p:stCondLst>
                                    <p:cond delay="0"/>
                                  </p:stCondLst>
                                  <p:childTnLst>
                                    <p:set>
                                      <p:cBhvr>
                                        <p:cTn id="23" dur="1" fill="hold">
                                          <p:stCondLst>
                                            <p:cond delay="0"/>
                                          </p:stCondLst>
                                        </p:cTn>
                                        <p:tgtEl>
                                          <p:spTgt spid="4101"/>
                                        </p:tgtEl>
                                        <p:attrNameLst>
                                          <p:attrName>style.visibility</p:attrName>
                                        </p:attrNameLst>
                                      </p:cBhvr>
                                      <p:to>
                                        <p:strVal val="visible"/>
                                      </p:to>
                                    </p:set>
                                    <p:anim calcmode="lin" valueType="num">
                                      <p:cBhvr>
                                        <p:cTn id="24" dur="1000" fill="hold"/>
                                        <p:tgtEl>
                                          <p:spTgt spid="4101"/>
                                        </p:tgtEl>
                                        <p:attrNameLst>
                                          <p:attrName>ppt_w</p:attrName>
                                        </p:attrNameLst>
                                      </p:cBhvr>
                                      <p:tavLst>
                                        <p:tav tm="0">
                                          <p:val>
                                            <p:fltVal val="0"/>
                                          </p:val>
                                        </p:tav>
                                        <p:tav tm="100000">
                                          <p:val>
                                            <p:strVal val="#ppt_w"/>
                                          </p:val>
                                        </p:tav>
                                      </p:tavLst>
                                    </p:anim>
                                    <p:anim calcmode="lin" valueType="num">
                                      <p:cBhvr>
                                        <p:cTn id="25" dur="1000" fill="hold"/>
                                        <p:tgtEl>
                                          <p:spTgt spid="4101"/>
                                        </p:tgtEl>
                                        <p:attrNameLst>
                                          <p:attrName>ppt_h</p:attrName>
                                        </p:attrNameLst>
                                      </p:cBhvr>
                                      <p:tavLst>
                                        <p:tav tm="0">
                                          <p:val>
                                            <p:fltVal val="0"/>
                                          </p:val>
                                        </p:tav>
                                        <p:tav tm="100000">
                                          <p:val>
                                            <p:strVal val="#ppt_h"/>
                                          </p:val>
                                        </p:tav>
                                      </p:tavLst>
                                    </p:anim>
                                    <p:anim calcmode="lin" valueType="num">
                                      <p:cBhvr>
                                        <p:cTn id="26"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4101"/>
                                        </p:tgtEl>
                                        <p:attrNameLst>
                                          <p:attrName>ppt_y</p:attrName>
                                        </p:attrNameLst>
                                      </p:cBhvr>
                                      <p:tavLst>
                                        <p:tav tm="0" fmla="#ppt_y+(sin(-2*pi*(1-$))*-#ppt_x+cos(-2*pi*(1-$))*(1-#ppt_y))*(1-$)">
                                          <p:val>
                                            <p:fltVal val="0"/>
                                          </p:val>
                                        </p:tav>
                                        <p:tav tm="100000">
                                          <p:val>
                                            <p:fltVal val="1"/>
                                          </p:val>
                                        </p:tav>
                                      </p:tavLst>
                                    </p:anim>
                                  </p:childTnLst>
                                </p:cTn>
                              </p:par>
                              <p:par>
                                <p:cTn id="28" presetID="54" presetClass="entr" presetSubtype="0" accel="100000" fill="hold" nodeType="withEffect">
                                  <p:stCondLst>
                                    <p:cond delay="0"/>
                                  </p:stCondLst>
                                  <p:childTnLst>
                                    <p:set>
                                      <p:cBhvr>
                                        <p:cTn id="29" dur="1" fill="hold">
                                          <p:stCondLst>
                                            <p:cond delay="0"/>
                                          </p:stCondLst>
                                        </p:cTn>
                                        <p:tgtEl>
                                          <p:spTgt spid="4102"/>
                                        </p:tgtEl>
                                        <p:attrNameLst>
                                          <p:attrName>style.visibility</p:attrName>
                                        </p:attrNameLst>
                                      </p:cBhvr>
                                      <p:to>
                                        <p:strVal val="visible"/>
                                      </p:to>
                                    </p:set>
                                    <p:anim calcmode="lin" valueType="num">
                                      <p:cBhvr>
                                        <p:cTn id="30" dur="1000" fill="hold"/>
                                        <p:tgtEl>
                                          <p:spTgt spid="4102"/>
                                        </p:tgtEl>
                                        <p:attrNameLst>
                                          <p:attrName>ppt_w</p:attrName>
                                        </p:attrNameLst>
                                      </p:cBhvr>
                                      <p:tavLst>
                                        <p:tav tm="0">
                                          <p:val>
                                            <p:strVal val="#ppt_w*0.05"/>
                                          </p:val>
                                        </p:tav>
                                        <p:tav tm="100000">
                                          <p:val>
                                            <p:strVal val="#ppt_w"/>
                                          </p:val>
                                        </p:tav>
                                      </p:tavLst>
                                    </p:anim>
                                    <p:anim calcmode="lin" valueType="num">
                                      <p:cBhvr>
                                        <p:cTn id="31" dur="1000" fill="hold"/>
                                        <p:tgtEl>
                                          <p:spTgt spid="4102"/>
                                        </p:tgtEl>
                                        <p:attrNameLst>
                                          <p:attrName>ppt_h</p:attrName>
                                        </p:attrNameLst>
                                      </p:cBhvr>
                                      <p:tavLst>
                                        <p:tav tm="0">
                                          <p:val>
                                            <p:strVal val="#ppt_h"/>
                                          </p:val>
                                        </p:tav>
                                        <p:tav tm="100000">
                                          <p:val>
                                            <p:strVal val="#ppt_h"/>
                                          </p:val>
                                        </p:tav>
                                      </p:tavLst>
                                    </p:anim>
                                    <p:anim calcmode="lin" valueType="num">
                                      <p:cBhvr>
                                        <p:cTn id="32" dur="1000" fill="hold"/>
                                        <p:tgtEl>
                                          <p:spTgt spid="4102"/>
                                        </p:tgtEl>
                                        <p:attrNameLst>
                                          <p:attrName>ppt_x</p:attrName>
                                        </p:attrNameLst>
                                      </p:cBhvr>
                                      <p:tavLst>
                                        <p:tav tm="0">
                                          <p:val>
                                            <p:strVal val="#ppt_x-.2"/>
                                          </p:val>
                                        </p:tav>
                                        <p:tav tm="100000">
                                          <p:val>
                                            <p:strVal val="#ppt_x"/>
                                          </p:val>
                                        </p:tav>
                                      </p:tavLst>
                                    </p:anim>
                                    <p:anim calcmode="lin" valueType="num">
                                      <p:cBhvr>
                                        <p:cTn id="33" dur="1000" fill="hold"/>
                                        <p:tgtEl>
                                          <p:spTgt spid="4102"/>
                                        </p:tgtEl>
                                        <p:attrNameLst>
                                          <p:attrName>ppt_y</p:attrName>
                                        </p:attrNameLst>
                                      </p:cBhvr>
                                      <p:tavLst>
                                        <p:tav tm="0">
                                          <p:val>
                                            <p:strVal val="#ppt_y"/>
                                          </p:val>
                                        </p:tav>
                                        <p:tav tm="100000">
                                          <p:val>
                                            <p:strVal val="#ppt_y"/>
                                          </p:val>
                                        </p:tav>
                                      </p:tavLst>
                                    </p:anim>
                                    <p:animEffect transition="in" filter="fade">
                                      <p:cBhvr>
                                        <p:cTn id="34" dur="1000"/>
                                        <p:tgtEl>
                                          <p:spTgt spid="4102"/>
                                        </p:tgtEl>
                                      </p:cBhvr>
                                    </p:animEffect>
                                  </p:childTnLst>
                                </p:cTn>
                              </p:par>
                            </p:childTnLst>
                          </p:cTn>
                        </p:par>
                        <p:par>
                          <p:cTn id="35" fill="hold">
                            <p:stCondLst>
                              <p:cond delay="7500"/>
                            </p:stCondLst>
                            <p:childTnLst>
                              <p:par>
                                <p:cTn id="36" presetID="25" presetClass="entr" presetSubtype="0" fill="hold" nodeType="afterEffect">
                                  <p:stCondLst>
                                    <p:cond delay="0"/>
                                  </p:stCondLst>
                                  <p:childTnLst>
                                    <p:set>
                                      <p:cBhvr>
                                        <p:cTn id="37" dur="1" fill="hold">
                                          <p:stCondLst>
                                            <p:cond delay="0"/>
                                          </p:stCondLst>
                                        </p:cTn>
                                        <p:tgtEl>
                                          <p:spTgt spid="4099"/>
                                        </p:tgtEl>
                                        <p:attrNameLst>
                                          <p:attrName>style.visibility</p:attrName>
                                        </p:attrNameLst>
                                      </p:cBhvr>
                                      <p:to>
                                        <p:strVal val="visible"/>
                                      </p:to>
                                    </p:set>
                                    <p:anim calcmode="lin" valueType="num">
                                      <p:cBhvr>
                                        <p:cTn id="38" dur="500" decel="50000" fill="hold">
                                          <p:stCondLst>
                                            <p:cond delay="0"/>
                                          </p:stCondLst>
                                        </p:cTn>
                                        <p:tgtEl>
                                          <p:spTgt spid="4099"/>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4099"/>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4099"/>
                                        </p:tgtEl>
                                        <p:attrNameLst>
                                          <p:attrName>ppt_w</p:attrName>
                                        </p:attrNameLst>
                                      </p:cBhvr>
                                      <p:tavLst>
                                        <p:tav tm="0">
                                          <p:val>
                                            <p:strVal val="#ppt_w*.05"/>
                                          </p:val>
                                        </p:tav>
                                        <p:tav tm="100000">
                                          <p:val>
                                            <p:strVal val="#ppt_w"/>
                                          </p:val>
                                        </p:tav>
                                      </p:tavLst>
                                    </p:anim>
                                    <p:anim calcmode="lin" valueType="num">
                                      <p:cBhvr>
                                        <p:cTn id="41" dur="1000" fill="hold"/>
                                        <p:tgtEl>
                                          <p:spTgt spid="4099"/>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4099"/>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4099"/>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4099"/>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p:cNvSpPr txBox="1"/>
          <p:nvPr/>
        </p:nvSpPr>
        <p:spPr>
          <a:xfrm>
            <a:off x="2500298" y="-142900"/>
            <a:ext cx="4643470" cy="1015663"/>
          </a:xfrm>
          <a:prstGeom prst="rect">
            <a:avLst/>
          </a:prstGeom>
          <a:noFill/>
        </p:spPr>
        <p:txBody>
          <a:bodyPr wrap="square" rtlCol="0">
            <a:spAutoFit/>
          </a:bodyPr>
          <a:lstStyle/>
          <a:p>
            <a:r>
              <a:rPr lang="zh-TW" altLang="en-US" sz="6000" dirty="0" smtClean="0">
                <a:solidFill>
                  <a:srgbClr val="FF6600"/>
                </a:solidFill>
                <a:latin typeface="華康楷書體 Std W9" pitchFamily="66" charset="-120"/>
                <a:ea typeface="華康楷書體 Std W9" pitchFamily="66" charset="-120"/>
              </a:rPr>
              <a:t>精 雕 細 琢</a:t>
            </a:r>
            <a:endParaRPr lang="zh-TW" altLang="en-US" sz="6000" dirty="0">
              <a:solidFill>
                <a:srgbClr val="FF6600"/>
              </a:solidFill>
              <a:latin typeface="華康楷書體 Std W9" pitchFamily="66" charset="-120"/>
              <a:ea typeface="華康楷書體 Std W9" pitchFamily="66" charset="-120"/>
            </a:endParaRPr>
          </a:p>
        </p:txBody>
      </p:sp>
      <p:grpSp>
        <p:nvGrpSpPr>
          <p:cNvPr id="68" name="群組 67"/>
          <p:cNvGrpSpPr/>
          <p:nvPr/>
        </p:nvGrpSpPr>
        <p:grpSpPr>
          <a:xfrm>
            <a:off x="-3669" y="-115730"/>
            <a:ext cx="1789587" cy="971439"/>
            <a:chOff x="-3669" y="-115730"/>
            <a:chExt cx="1789587" cy="971439"/>
          </a:xfrm>
        </p:grpSpPr>
        <p:sp>
          <p:nvSpPr>
            <p:cNvPr id="35" name="橢圓 34"/>
            <p:cNvSpPr/>
            <p:nvPr/>
          </p:nvSpPr>
          <p:spPr>
            <a:xfrm rot="20927599">
              <a:off x="-3669" y="69891"/>
              <a:ext cx="1714480" cy="785818"/>
            </a:xfrm>
            <a:prstGeom prst="ellipse">
              <a:avLst/>
            </a:prstGeom>
            <a:solidFill>
              <a:srgbClr val="BEF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909FF"/>
                  </a:solidFill>
                  <a:latin typeface="華康布丁體W7" pitchFamily="81" charset="-120"/>
                  <a:ea typeface="華康布丁體W7" pitchFamily="81" charset="-120"/>
                </a:rPr>
                <a:t>歡迎光臨</a:t>
              </a:r>
              <a:endParaRPr lang="zh-TW" altLang="en-US" sz="2000" b="1" dirty="0">
                <a:solidFill>
                  <a:srgbClr val="0909FF"/>
                </a:solidFill>
                <a:latin typeface="華康布丁體W7" pitchFamily="81" charset="-120"/>
                <a:ea typeface="華康布丁體W7" pitchFamily="81" charset="-120"/>
              </a:endParaRPr>
            </a:p>
          </p:txBody>
        </p:sp>
        <p:pic>
          <p:nvPicPr>
            <p:cNvPr id="1035" name="Picture 11" descr="C:\Documents and Settings\Administrator\Local Settings\Temporary Internet Files\Content.IE5\WT95G1NA\MC900439074[1].png"/>
            <p:cNvPicPr>
              <a:picLocks noChangeAspect="1" noChangeArrowheads="1"/>
            </p:cNvPicPr>
            <p:nvPr/>
          </p:nvPicPr>
          <p:blipFill>
            <a:blip r:embed="rId2" cstate="print"/>
            <a:srcRect/>
            <a:stretch>
              <a:fillRect/>
            </a:stretch>
          </p:blipFill>
          <p:spPr bwMode="auto">
            <a:xfrm rot="18812410">
              <a:off x="-214735" y="135599"/>
              <a:ext cx="878773" cy="376115"/>
            </a:xfrm>
            <a:prstGeom prst="rect">
              <a:avLst/>
            </a:prstGeom>
            <a:noFill/>
          </p:spPr>
        </p:pic>
        <p:pic>
          <p:nvPicPr>
            <p:cNvPr id="1036" name="Picture 12" descr="C:\Documents and Settings\Administrator\Local Settings\Temporary Internet Files\Content.IE5\RU538F61\MC900445646[1].wmf"/>
            <p:cNvPicPr>
              <a:picLocks noChangeAspect="1" noChangeArrowheads="1"/>
            </p:cNvPicPr>
            <p:nvPr/>
          </p:nvPicPr>
          <p:blipFill>
            <a:blip r:embed="rId3"/>
            <a:srcRect/>
            <a:stretch>
              <a:fillRect/>
            </a:stretch>
          </p:blipFill>
          <p:spPr bwMode="auto">
            <a:xfrm rot="723079">
              <a:off x="1357290" y="0"/>
              <a:ext cx="428628" cy="752882"/>
            </a:xfrm>
            <a:prstGeom prst="rect">
              <a:avLst/>
            </a:prstGeom>
            <a:noFill/>
          </p:spPr>
        </p:pic>
      </p:grpSp>
      <p:sp>
        <p:nvSpPr>
          <p:cNvPr id="38" name="矩形 37"/>
          <p:cNvSpPr/>
          <p:nvPr/>
        </p:nvSpPr>
        <p:spPr>
          <a:xfrm>
            <a:off x="6000760" y="5214950"/>
            <a:ext cx="184731" cy="369332"/>
          </a:xfrm>
          <a:prstGeom prst="rect">
            <a:avLst/>
          </a:prstGeom>
        </p:spPr>
        <p:txBody>
          <a:bodyPr wrap="none">
            <a:spAutoFit/>
          </a:bodyPr>
          <a:lstStyle/>
          <a:p>
            <a:endParaRPr lang="zh-TW" altLang="en-US" dirty="0"/>
          </a:p>
        </p:txBody>
      </p:sp>
      <p:grpSp>
        <p:nvGrpSpPr>
          <p:cNvPr id="69" name="群組 68"/>
          <p:cNvGrpSpPr/>
          <p:nvPr/>
        </p:nvGrpSpPr>
        <p:grpSpPr>
          <a:xfrm>
            <a:off x="348815" y="642940"/>
            <a:ext cx="2826553" cy="3071812"/>
            <a:chOff x="348815" y="642940"/>
            <a:chExt cx="2826553" cy="3071812"/>
          </a:xfrm>
        </p:grpSpPr>
        <p:grpSp>
          <p:nvGrpSpPr>
            <p:cNvPr id="24" name="群組 23"/>
            <p:cNvGrpSpPr/>
            <p:nvPr/>
          </p:nvGrpSpPr>
          <p:grpSpPr>
            <a:xfrm>
              <a:off x="357158" y="642940"/>
              <a:ext cx="2818210" cy="3071812"/>
              <a:chOff x="71406" y="71438"/>
              <a:chExt cx="2841133" cy="3357562"/>
            </a:xfrm>
          </p:grpSpPr>
          <p:pic>
            <p:nvPicPr>
              <p:cNvPr id="1027" name="Picture 3" descr="C:\Documents and Settings\Administrator\Local Settings\Temporary Internet Files\Content.IE5\3V5RP0NK\MC900353702[1].wmf"/>
              <p:cNvPicPr>
                <a:picLocks noChangeAspect="1" noChangeArrowheads="1"/>
              </p:cNvPicPr>
              <p:nvPr/>
            </p:nvPicPr>
            <p:blipFill>
              <a:blip r:embed="rId4"/>
              <a:srcRect/>
              <a:stretch>
                <a:fillRect/>
              </a:stretch>
            </p:blipFill>
            <p:spPr bwMode="auto">
              <a:xfrm>
                <a:off x="71406" y="71438"/>
                <a:ext cx="2841133" cy="3357562"/>
              </a:xfrm>
              <a:prstGeom prst="rect">
                <a:avLst/>
              </a:prstGeom>
              <a:noFill/>
            </p:spPr>
          </p:pic>
          <p:pic>
            <p:nvPicPr>
              <p:cNvPr id="1029" name="Picture 5"/>
              <p:cNvPicPr>
                <a:picLocks noChangeAspect="1" noChangeArrowheads="1"/>
              </p:cNvPicPr>
              <p:nvPr/>
            </p:nvPicPr>
            <p:blipFill>
              <a:blip r:embed="rId5"/>
              <a:srcRect/>
              <a:stretch>
                <a:fillRect/>
              </a:stretch>
            </p:blipFill>
            <p:spPr bwMode="auto">
              <a:xfrm>
                <a:off x="714348" y="785794"/>
                <a:ext cx="1520714" cy="1000131"/>
              </a:xfrm>
              <a:prstGeom prst="rect">
                <a:avLst/>
              </a:prstGeom>
              <a:noFill/>
              <a:ln w="9525">
                <a:noFill/>
                <a:miter lim="800000"/>
                <a:headEnd/>
                <a:tailEnd/>
              </a:ln>
              <a:effectLst/>
            </p:spPr>
          </p:pic>
        </p:grpSp>
        <p:grpSp>
          <p:nvGrpSpPr>
            <p:cNvPr id="57" name="群組 56"/>
            <p:cNvGrpSpPr/>
            <p:nvPr/>
          </p:nvGrpSpPr>
          <p:grpSpPr>
            <a:xfrm>
              <a:off x="348815" y="947996"/>
              <a:ext cx="1564614" cy="858002"/>
              <a:chOff x="348815" y="947996"/>
              <a:chExt cx="1564614" cy="858002"/>
            </a:xfrm>
          </p:grpSpPr>
          <p:sp>
            <p:nvSpPr>
              <p:cNvPr id="40" name="綵帶 (向上) 39"/>
              <p:cNvSpPr/>
              <p:nvPr/>
            </p:nvSpPr>
            <p:spPr>
              <a:xfrm rot="20071184">
                <a:off x="348815" y="947996"/>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solidFill>
                      <a:srgbClr val="00CC00"/>
                    </a:solidFill>
                    <a:latin typeface="華康娃娃體W7" pitchFamily="81" charset="-120"/>
                    <a:ea typeface="華康娃娃體W7" pitchFamily="81" charset="-120"/>
                  </a:rPr>
                  <a:t>莫亞</a:t>
                </a:r>
                <a:endParaRPr lang="zh-TW" altLang="en-US" sz="2400" dirty="0">
                  <a:solidFill>
                    <a:srgbClr val="00CC00"/>
                  </a:solidFill>
                  <a:latin typeface="華康娃娃體W7" pitchFamily="81" charset="-120"/>
                  <a:ea typeface="華康娃娃體W7" pitchFamily="81" charset="-120"/>
                </a:endParaRPr>
              </a:p>
            </p:txBody>
          </p:sp>
          <p:pic>
            <p:nvPicPr>
              <p:cNvPr id="1038" name="Picture 14" descr="C:\Documents and Settings\Administrator\Local Settings\Temporary Internet Files\Content.IE5\PQP3D1RR\MC900445648[1].wmf"/>
              <p:cNvPicPr>
                <a:picLocks noChangeAspect="1" noChangeArrowheads="1"/>
              </p:cNvPicPr>
              <p:nvPr/>
            </p:nvPicPr>
            <p:blipFill>
              <a:blip r:embed="rId6"/>
              <a:srcRect/>
              <a:stretch>
                <a:fillRect/>
              </a:stretch>
            </p:blipFill>
            <p:spPr bwMode="auto">
              <a:xfrm rot="19115861">
                <a:off x="523115" y="1074251"/>
                <a:ext cx="431857" cy="731747"/>
              </a:xfrm>
              <a:prstGeom prst="rect">
                <a:avLst/>
              </a:prstGeom>
              <a:noFill/>
            </p:spPr>
          </p:pic>
        </p:grpSp>
      </p:grpSp>
      <p:grpSp>
        <p:nvGrpSpPr>
          <p:cNvPr id="63" name="群組 62"/>
          <p:cNvGrpSpPr/>
          <p:nvPr/>
        </p:nvGrpSpPr>
        <p:grpSpPr>
          <a:xfrm>
            <a:off x="3277772" y="642918"/>
            <a:ext cx="2873784" cy="3071812"/>
            <a:chOff x="3277772" y="642918"/>
            <a:chExt cx="2873784" cy="3071812"/>
          </a:xfrm>
        </p:grpSpPr>
        <p:pic>
          <p:nvPicPr>
            <p:cNvPr id="10" name="Picture 3" descr="C:\Documents and Settings\Administrator\Local Settings\Temporary Internet Files\Content.IE5\3V5RP0NK\MC900353702[1].wmf"/>
            <p:cNvPicPr>
              <a:picLocks noChangeAspect="1" noChangeArrowheads="1"/>
            </p:cNvPicPr>
            <p:nvPr/>
          </p:nvPicPr>
          <p:blipFill>
            <a:blip r:embed="rId4"/>
            <a:srcRect/>
            <a:stretch>
              <a:fillRect/>
            </a:stretch>
          </p:blipFill>
          <p:spPr bwMode="auto">
            <a:xfrm>
              <a:off x="3333346" y="642918"/>
              <a:ext cx="2818210" cy="3071812"/>
            </a:xfrm>
            <a:prstGeom prst="rect">
              <a:avLst/>
            </a:prstGeom>
            <a:noFill/>
          </p:spPr>
        </p:pic>
        <p:pic>
          <p:nvPicPr>
            <p:cNvPr id="1037" name="Picture 13"/>
            <p:cNvPicPr>
              <a:picLocks noChangeAspect="1" noChangeArrowheads="1"/>
            </p:cNvPicPr>
            <p:nvPr/>
          </p:nvPicPr>
          <p:blipFill>
            <a:blip r:embed="rId7"/>
            <a:srcRect/>
            <a:stretch>
              <a:fillRect/>
            </a:stretch>
          </p:blipFill>
          <p:spPr bwMode="auto">
            <a:xfrm>
              <a:off x="3972393" y="1285860"/>
              <a:ext cx="1518503" cy="917694"/>
            </a:xfrm>
            <a:prstGeom prst="rect">
              <a:avLst/>
            </a:prstGeom>
            <a:noFill/>
            <a:ln w="9525">
              <a:noFill/>
              <a:miter lim="800000"/>
              <a:headEnd/>
              <a:tailEnd/>
            </a:ln>
            <a:effectLst/>
          </p:spPr>
        </p:pic>
        <p:sp>
          <p:nvSpPr>
            <p:cNvPr id="45" name="綵帶 (向上) 44"/>
            <p:cNvSpPr/>
            <p:nvPr/>
          </p:nvSpPr>
          <p:spPr>
            <a:xfrm rot="20071184">
              <a:off x="3277772" y="947996"/>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solidFill>
                    <a:srgbClr val="00CC00"/>
                  </a:solidFill>
                  <a:latin typeface="華康娃娃體W7" pitchFamily="81" charset="-120"/>
                  <a:ea typeface="華康娃娃體W7" pitchFamily="81" charset="-120"/>
                </a:rPr>
                <a:t>飛奔</a:t>
              </a:r>
              <a:endParaRPr lang="zh-TW" altLang="en-US" sz="2400" dirty="0">
                <a:solidFill>
                  <a:srgbClr val="00CC00"/>
                </a:solidFill>
                <a:latin typeface="華康娃娃體W7" pitchFamily="81" charset="-120"/>
                <a:ea typeface="華康娃娃體W7" pitchFamily="81" charset="-120"/>
              </a:endParaRPr>
            </a:p>
          </p:txBody>
        </p:sp>
        <p:pic>
          <p:nvPicPr>
            <p:cNvPr id="58" name="Picture 14" descr="C:\Documents and Settings\Administrator\Local Settings\Temporary Internet Files\Content.IE5\PQP3D1RR\MC900445648[1].wmf"/>
            <p:cNvPicPr>
              <a:picLocks noChangeAspect="1" noChangeArrowheads="1"/>
            </p:cNvPicPr>
            <p:nvPr/>
          </p:nvPicPr>
          <p:blipFill>
            <a:blip r:embed="rId6"/>
            <a:srcRect/>
            <a:stretch>
              <a:fillRect/>
            </a:stretch>
          </p:blipFill>
          <p:spPr bwMode="auto">
            <a:xfrm rot="19115861">
              <a:off x="3402682" y="1074251"/>
              <a:ext cx="431857" cy="731747"/>
            </a:xfrm>
            <a:prstGeom prst="rect">
              <a:avLst/>
            </a:prstGeom>
            <a:noFill/>
          </p:spPr>
        </p:pic>
      </p:grpSp>
      <p:grpSp>
        <p:nvGrpSpPr>
          <p:cNvPr id="64" name="群組 63"/>
          <p:cNvGrpSpPr/>
          <p:nvPr/>
        </p:nvGrpSpPr>
        <p:grpSpPr>
          <a:xfrm>
            <a:off x="6278168" y="642918"/>
            <a:ext cx="2865832" cy="3071812"/>
            <a:chOff x="6278168" y="642918"/>
            <a:chExt cx="2865832" cy="3071812"/>
          </a:xfrm>
        </p:grpSpPr>
        <p:pic>
          <p:nvPicPr>
            <p:cNvPr id="13" name="Picture 3" descr="C:\Documents and Settings\Administrator\Local Settings\Temporary Internet Files\Content.IE5\3V5RP0NK\MC900353702[1].wmf"/>
            <p:cNvPicPr>
              <a:picLocks noChangeAspect="1" noChangeArrowheads="1"/>
            </p:cNvPicPr>
            <p:nvPr/>
          </p:nvPicPr>
          <p:blipFill>
            <a:blip r:embed="rId4"/>
            <a:srcRect/>
            <a:stretch>
              <a:fillRect/>
            </a:stretch>
          </p:blipFill>
          <p:spPr bwMode="auto">
            <a:xfrm>
              <a:off x="6325790" y="642918"/>
              <a:ext cx="2818210" cy="3071812"/>
            </a:xfrm>
            <a:prstGeom prst="rect">
              <a:avLst/>
            </a:prstGeom>
            <a:noFill/>
          </p:spPr>
        </p:pic>
        <p:pic>
          <p:nvPicPr>
            <p:cNvPr id="1031" name="Picture 7"/>
            <p:cNvPicPr>
              <a:picLocks noChangeAspect="1" noChangeArrowheads="1"/>
            </p:cNvPicPr>
            <p:nvPr/>
          </p:nvPicPr>
          <p:blipFill>
            <a:blip r:embed="rId8"/>
            <a:srcRect/>
            <a:stretch>
              <a:fillRect/>
            </a:stretch>
          </p:blipFill>
          <p:spPr bwMode="auto">
            <a:xfrm>
              <a:off x="6985137" y="1295889"/>
              <a:ext cx="1489088" cy="915626"/>
            </a:xfrm>
            <a:prstGeom prst="rect">
              <a:avLst/>
            </a:prstGeom>
            <a:noFill/>
            <a:ln w="9525">
              <a:noFill/>
              <a:miter lim="800000"/>
              <a:headEnd/>
              <a:tailEnd/>
            </a:ln>
            <a:effectLst/>
          </p:spPr>
        </p:pic>
        <p:sp>
          <p:nvSpPr>
            <p:cNvPr id="41" name="綵帶 (向上) 40"/>
            <p:cNvSpPr/>
            <p:nvPr/>
          </p:nvSpPr>
          <p:spPr>
            <a:xfrm rot="20071184">
              <a:off x="6278168" y="876559"/>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solidFill>
                    <a:srgbClr val="00CC00"/>
                  </a:solidFill>
                  <a:latin typeface="華康娃娃體W7" pitchFamily="81" charset="-120"/>
                  <a:ea typeface="華康娃娃體W7" pitchFamily="81" charset="-120"/>
                </a:rPr>
                <a:t>初始</a:t>
              </a:r>
              <a:endParaRPr lang="zh-TW" altLang="en-US" sz="2400" dirty="0">
                <a:solidFill>
                  <a:srgbClr val="00CC00"/>
                </a:solidFill>
                <a:latin typeface="華康娃娃體W7" pitchFamily="81" charset="-120"/>
                <a:ea typeface="華康娃娃體W7" pitchFamily="81" charset="-120"/>
              </a:endParaRPr>
            </a:p>
          </p:txBody>
        </p:sp>
        <p:pic>
          <p:nvPicPr>
            <p:cNvPr id="59" name="Picture 14" descr="C:\Documents and Settings\Administrator\Local Settings\Temporary Internet Files\Content.IE5\PQP3D1RR\MC900445648[1].wmf"/>
            <p:cNvPicPr>
              <a:picLocks noChangeAspect="1" noChangeArrowheads="1"/>
            </p:cNvPicPr>
            <p:nvPr/>
          </p:nvPicPr>
          <p:blipFill>
            <a:blip r:embed="rId6"/>
            <a:srcRect/>
            <a:stretch>
              <a:fillRect/>
            </a:stretch>
          </p:blipFill>
          <p:spPr bwMode="auto">
            <a:xfrm rot="19115861">
              <a:off x="6403077" y="980035"/>
              <a:ext cx="431857" cy="731747"/>
            </a:xfrm>
            <a:prstGeom prst="rect">
              <a:avLst/>
            </a:prstGeom>
            <a:noFill/>
          </p:spPr>
        </p:pic>
      </p:grpSp>
      <p:grpSp>
        <p:nvGrpSpPr>
          <p:cNvPr id="65" name="群組 64"/>
          <p:cNvGrpSpPr/>
          <p:nvPr/>
        </p:nvGrpSpPr>
        <p:grpSpPr>
          <a:xfrm>
            <a:off x="357158" y="3786211"/>
            <a:ext cx="2818210" cy="3000375"/>
            <a:chOff x="357158" y="3786211"/>
            <a:chExt cx="2818210" cy="3000375"/>
          </a:xfrm>
        </p:grpSpPr>
        <p:pic>
          <p:nvPicPr>
            <p:cNvPr id="16" name="Picture 3" descr="C:\Documents and Settings\Administrator\Local Settings\Temporary Internet Files\Content.IE5\3V5RP0NK\MC900353702[1].wmf"/>
            <p:cNvPicPr>
              <a:picLocks noChangeAspect="1" noChangeArrowheads="1"/>
            </p:cNvPicPr>
            <p:nvPr/>
          </p:nvPicPr>
          <p:blipFill>
            <a:blip r:embed="rId4"/>
            <a:srcRect/>
            <a:stretch>
              <a:fillRect/>
            </a:stretch>
          </p:blipFill>
          <p:spPr bwMode="auto">
            <a:xfrm>
              <a:off x="357158" y="3786211"/>
              <a:ext cx="2818210" cy="3000375"/>
            </a:xfrm>
            <a:prstGeom prst="rect">
              <a:avLst/>
            </a:prstGeom>
            <a:noFill/>
          </p:spPr>
        </p:pic>
        <p:pic>
          <p:nvPicPr>
            <p:cNvPr id="1032" name="Picture 8"/>
            <p:cNvPicPr>
              <a:picLocks noChangeAspect="1" noChangeArrowheads="1"/>
            </p:cNvPicPr>
            <p:nvPr/>
          </p:nvPicPr>
          <p:blipFill>
            <a:blip r:embed="rId9"/>
            <a:srcRect/>
            <a:stretch>
              <a:fillRect/>
            </a:stretch>
          </p:blipFill>
          <p:spPr bwMode="auto">
            <a:xfrm>
              <a:off x="1000100" y="4399100"/>
              <a:ext cx="1533238" cy="971394"/>
            </a:xfrm>
            <a:prstGeom prst="rect">
              <a:avLst/>
            </a:prstGeom>
            <a:noFill/>
            <a:ln w="9525">
              <a:noFill/>
              <a:miter lim="800000"/>
              <a:headEnd/>
              <a:tailEnd/>
            </a:ln>
            <a:effectLst/>
          </p:spPr>
        </p:pic>
        <p:sp>
          <p:nvSpPr>
            <p:cNvPr id="42" name="綵帶 (向上) 41"/>
            <p:cNvSpPr/>
            <p:nvPr/>
          </p:nvSpPr>
          <p:spPr>
            <a:xfrm rot="20071184">
              <a:off x="372523" y="4048476"/>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smtClean="0">
                <a:solidFill>
                  <a:srgbClr val="00CC00"/>
                </a:solidFill>
                <a:latin typeface="華康娃娃體W7" pitchFamily="81" charset="-120"/>
                <a:ea typeface="華康娃娃體W7" pitchFamily="81" charset="-120"/>
              </a:endParaRPr>
            </a:p>
            <a:p>
              <a:pPr algn="ctr"/>
              <a:endParaRPr lang="en-US" altLang="zh-TW" sz="1600" dirty="0" smtClean="0"/>
            </a:p>
            <a:p>
              <a:pPr algn="ctr"/>
              <a:r>
                <a:rPr lang="zh-TW" altLang="en-US" sz="1600" dirty="0" smtClean="0">
                  <a:solidFill>
                    <a:srgbClr val="00CC00"/>
                  </a:solidFill>
                  <a:latin typeface="華康娃娃體W7" pitchFamily="81" charset="-120"/>
                  <a:ea typeface="華康娃娃體W7" pitchFamily="81" charset="-120"/>
                </a:rPr>
                <a:t>太極系列</a:t>
              </a:r>
              <a:r>
                <a:rPr lang="en-US" sz="1600" dirty="0" smtClean="0">
                  <a:solidFill>
                    <a:srgbClr val="00CC00"/>
                  </a:solidFill>
                  <a:latin typeface="華康娃娃體W7" pitchFamily="81" charset="-120"/>
                  <a:ea typeface="華康娃娃體W7" pitchFamily="81" charset="-120"/>
                </a:rPr>
                <a:t>.</a:t>
              </a:r>
              <a:r>
                <a:rPr lang="zh-TW" altLang="en-US" sz="1600" dirty="0" smtClean="0">
                  <a:solidFill>
                    <a:srgbClr val="00CC00"/>
                  </a:solidFill>
                  <a:latin typeface="華康娃娃體W7" pitchFamily="81" charset="-120"/>
                  <a:ea typeface="華康娃娃體W7" pitchFamily="81" charset="-120"/>
                </a:rPr>
                <a:t>太極拱門</a:t>
              </a:r>
            </a:p>
            <a:p>
              <a:pPr algn="ctr"/>
              <a:endParaRPr lang="zh-TW" altLang="en-US" sz="1600" dirty="0" smtClean="0">
                <a:solidFill>
                  <a:srgbClr val="00CC00"/>
                </a:solidFill>
                <a:latin typeface="華康娃娃體W7" pitchFamily="81" charset="-120"/>
                <a:ea typeface="華康娃娃體W7" pitchFamily="81" charset="-120"/>
              </a:endParaRPr>
            </a:p>
            <a:p>
              <a:pPr algn="ctr"/>
              <a:endParaRPr lang="zh-TW" altLang="en-US" dirty="0"/>
            </a:p>
          </p:txBody>
        </p:sp>
        <p:pic>
          <p:nvPicPr>
            <p:cNvPr id="60" name="Picture 14" descr="C:\Documents and Settings\Administrator\Local Settings\Temporary Internet Files\Content.IE5\PQP3D1RR\MC900445648[1].wmf"/>
            <p:cNvPicPr>
              <a:picLocks noChangeAspect="1" noChangeArrowheads="1"/>
            </p:cNvPicPr>
            <p:nvPr/>
          </p:nvPicPr>
          <p:blipFill>
            <a:blip r:embed="rId6"/>
            <a:srcRect/>
            <a:stretch>
              <a:fillRect/>
            </a:stretch>
          </p:blipFill>
          <p:spPr bwMode="auto">
            <a:xfrm rot="19115861">
              <a:off x="402286" y="4266183"/>
              <a:ext cx="431857" cy="731747"/>
            </a:xfrm>
            <a:prstGeom prst="rect">
              <a:avLst/>
            </a:prstGeom>
            <a:noFill/>
          </p:spPr>
        </p:pic>
      </p:grpSp>
      <p:grpSp>
        <p:nvGrpSpPr>
          <p:cNvPr id="66" name="群組 65"/>
          <p:cNvGrpSpPr/>
          <p:nvPr/>
        </p:nvGrpSpPr>
        <p:grpSpPr>
          <a:xfrm>
            <a:off x="3333346" y="3786190"/>
            <a:ext cx="2818210" cy="3000375"/>
            <a:chOff x="3333346" y="3786190"/>
            <a:chExt cx="2818210" cy="3000375"/>
          </a:xfrm>
        </p:grpSpPr>
        <p:pic>
          <p:nvPicPr>
            <p:cNvPr id="19" name="Picture 3" descr="C:\Documents and Settings\Administrator\Local Settings\Temporary Internet Files\Content.IE5\3V5RP0NK\MC900353702[1].wmf"/>
            <p:cNvPicPr>
              <a:picLocks noChangeAspect="1" noChangeArrowheads="1"/>
            </p:cNvPicPr>
            <p:nvPr/>
          </p:nvPicPr>
          <p:blipFill>
            <a:blip r:embed="rId4"/>
            <a:srcRect/>
            <a:stretch>
              <a:fillRect/>
            </a:stretch>
          </p:blipFill>
          <p:spPr bwMode="auto">
            <a:xfrm>
              <a:off x="3333346" y="3786190"/>
              <a:ext cx="2818210" cy="3000375"/>
            </a:xfrm>
            <a:prstGeom prst="rect">
              <a:avLst/>
            </a:prstGeom>
            <a:noFill/>
          </p:spPr>
        </p:pic>
        <p:pic>
          <p:nvPicPr>
            <p:cNvPr id="1033" name="Picture 9"/>
            <p:cNvPicPr>
              <a:picLocks noChangeAspect="1" noChangeArrowheads="1"/>
            </p:cNvPicPr>
            <p:nvPr/>
          </p:nvPicPr>
          <p:blipFill>
            <a:blip r:embed="rId10"/>
            <a:srcRect/>
            <a:stretch>
              <a:fillRect/>
            </a:stretch>
          </p:blipFill>
          <p:spPr bwMode="auto">
            <a:xfrm>
              <a:off x="3967094" y="4407109"/>
              <a:ext cx="1504316" cy="914399"/>
            </a:xfrm>
            <a:prstGeom prst="rect">
              <a:avLst/>
            </a:prstGeom>
            <a:noFill/>
            <a:ln w="9525">
              <a:noFill/>
              <a:miter lim="800000"/>
              <a:headEnd/>
              <a:tailEnd/>
            </a:ln>
            <a:effectLst/>
          </p:spPr>
        </p:pic>
        <p:sp>
          <p:nvSpPr>
            <p:cNvPr id="43" name="綵帶 (向上) 42"/>
            <p:cNvSpPr/>
            <p:nvPr/>
          </p:nvSpPr>
          <p:spPr>
            <a:xfrm rot="20071184">
              <a:off x="3372919" y="4019832"/>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smtClean="0">
                <a:solidFill>
                  <a:srgbClr val="00CC00"/>
                </a:solidFill>
                <a:latin typeface="華康娃娃體W7" pitchFamily="81" charset="-120"/>
                <a:ea typeface="華康娃娃體W7" pitchFamily="81" charset="-120"/>
              </a:endParaRPr>
            </a:p>
            <a:p>
              <a:pPr algn="ctr"/>
              <a:r>
                <a:rPr lang="zh-TW" altLang="en-US" dirty="0" smtClean="0">
                  <a:solidFill>
                    <a:srgbClr val="00CC00"/>
                  </a:solidFill>
                  <a:latin typeface="華康娃娃體W7" pitchFamily="81" charset="-120"/>
                  <a:ea typeface="華康娃娃體W7" pitchFamily="81" charset="-120"/>
                </a:rPr>
                <a:t>圓周性航行之舟</a:t>
              </a:r>
            </a:p>
            <a:p>
              <a:pPr algn="ctr"/>
              <a:endParaRPr lang="zh-TW" altLang="en-US" dirty="0"/>
            </a:p>
          </p:txBody>
        </p:sp>
        <p:pic>
          <p:nvPicPr>
            <p:cNvPr id="61" name="Picture 14" descr="C:\Documents and Settings\Administrator\Local Settings\Temporary Internet Files\Content.IE5\PQP3D1RR\MC900445648[1].wmf"/>
            <p:cNvPicPr>
              <a:picLocks noChangeAspect="1" noChangeArrowheads="1"/>
            </p:cNvPicPr>
            <p:nvPr/>
          </p:nvPicPr>
          <p:blipFill>
            <a:blip r:embed="rId6"/>
            <a:srcRect/>
            <a:stretch>
              <a:fillRect/>
            </a:stretch>
          </p:blipFill>
          <p:spPr bwMode="auto">
            <a:xfrm rot="19115861">
              <a:off x="3474120" y="4266183"/>
              <a:ext cx="431857" cy="731747"/>
            </a:xfrm>
            <a:prstGeom prst="rect">
              <a:avLst/>
            </a:prstGeom>
            <a:noFill/>
          </p:spPr>
        </p:pic>
      </p:grpSp>
      <p:grpSp>
        <p:nvGrpSpPr>
          <p:cNvPr id="67" name="群組 66"/>
          <p:cNvGrpSpPr/>
          <p:nvPr/>
        </p:nvGrpSpPr>
        <p:grpSpPr>
          <a:xfrm>
            <a:off x="6325790" y="3786190"/>
            <a:ext cx="2818210" cy="3000375"/>
            <a:chOff x="6325790" y="3786190"/>
            <a:chExt cx="2818210" cy="3000375"/>
          </a:xfrm>
        </p:grpSpPr>
        <p:pic>
          <p:nvPicPr>
            <p:cNvPr id="22" name="Picture 3" descr="C:\Documents and Settings\Administrator\Local Settings\Temporary Internet Files\Content.IE5\3V5RP0NK\MC900353702[1].wmf"/>
            <p:cNvPicPr>
              <a:picLocks noChangeAspect="1" noChangeArrowheads="1"/>
            </p:cNvPicPr>
            <p:nvPr/>
          </p:nvPicPr>
          <p:blipFill>
            <a:blip r:embed="rId4"/>
            <a:srcRect/>
            <a:stretch>
              <a:fillRect/>
            </a:stretch>
          </p:blipFill>
          <p:spPr bwMode="auto">
            <a:xfrm>
              <a:off x="6325790" y="3786190"/>
              <a:ext cx="2818210" cy="3000375"/>
            </a:xfrm>
            <a:prstGeom prst="rect">
              <a:avLst/>
            </a:prstGeom>
            <a:noFill/>
          </p:spPr>
        </p:pic>
        <p:pic>
          <p:nvPicPr>
            <p:cNvPr id="1034" name="Picture 10"/>
            <p:cNvPicPr>
              <a:picLocks noChangeAspect="1" noChangeArrowheads="1"/>
            </p:cNvPicPr>
            <p:nvPr/>
          </p:nvPicPr>
          <p:blipFill>
            <a:blip r:embed="rId11"/>
            <a:srcRect/>
            <a:stretch>
              <a:fillRect/>
            </a:stretch>
          </p:blipFill>
          <p:spPr bwMode="auto">
            <a:xfrm>
              <a:off x="6955436" y="4422098"/>
              <a:ext cx="1514007" cy="938796"/>
            </a:xfrm>
            <a:prstGeom prst="rect">
              <a:avLst/>
            </a:prstGeom>
            <a:noFill/>
            <a:ln w="9525">
              <a:noFill/>
              <a:miter lim="800000"/>
              <a:headEnd/>
              <a:tailEnd/>
            </a:ln>
            <a:effectLst/>
          </p:spPr>
        </p:pic>
        <p:sp>
          <p:nvSpPr>
            <p:cNvPr id="39" name="綵帶 (向上) 38"/>
            <p:cNvSpPr/>
            <p:nvPr/>
          </p:nvSpPr>
          <p:spPr>
            <a:xfrm rot="20071184">
              <a:off x="6373315" y="4091270"/>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smtClean="0">
                <a:solidFill>
                  <a:srgbClr val="00CC00"/>
                </a:solidFill>
                <a:latin typeface="華康娃娃體W7" pitchFamily="81" charset="-120"/>
                <a:ea typeface="華康娃娃體W7" pitchFamily="81" charset="-120"/>
              </a:endParaRPr>
            </a:p>
            <a:p>
              <a:pPr algn="ctr"/>
              <a:r>
                <a:rPr lang="zh-TW" altLang="en-US" sz="1600" dirty="0" smtClean="0">
                  <a:solidFill>
                    <a:srgbClr val="00CC00"/>
                  </a:solidFill>
                  <a:latin typeface="華康娃娃體W7" pitchFamily="81" charset="-120"/>
                  <a:ea typeface="華康娃娃體W7" pitchFamily="81" charset="-120"/>
                </a:rPr>
                <a:t>生命跡象</a:t>
              </a:r>
              <a:r>
                <a:rPr lang="en-US" sz="1600" dirty="0" smtClean="0">
                  <a:solidFill>
                    <a:srgbClr val="00CC00"/>
                  </a:solidFill>
                  <a:latin typeface="華康娃娃體W7" pitchFamily="81" charset="-120"/>
                  <a:ea typeface="華康娃娃體W7" pitchFamily="81" charset="-120"/>
                </a:rPr>
                <a:t>-</a:t>
              </a:r>
              <a:r>
                <a:rPr lang="zh-TW" altLang="en-US" sz="1600" dirty="0" smtClean="0">
                  <a:solidFill>
                    <a:srgbClr val="00CC00"/>
                  </a:solidFill>
                  <a:latin typeface="華康娃娃體W7" pitchFamily="81" charset="-120"/>
                  <a:ea typeface="華康娃娃體W7" pitchFamily="81" charset="-120"/>
                </a:rPr>
                <a:t>成長之二</a:t>
              </a:r>
            </a:p>
            <a:p>
              <a:pPr algn="ctr"/>
              <a:endParaRPr lang="zh-TW" altLang="en-US" dirty="0"/>
            </a:p>
          </p:txBody>
        </p:sp>
        <p:pic>
          <p:nvPicPr>
            <p:cNvPr id="62" name="Picture 14" descr="C:\Documents and Settings\Administrator\Local Settings\Temporary Internet Files\Content.IE5\PQP3D1RR\MC900445648[1].wmf"/>
            <p:cNvPicPr>
              <a:picLocks noChangeAspect="1" noChangeArrowheads="1"/>
            </p:cNvPicPr>
            <p:nvPr/>
          </p:nvPicPr>
          <p:blipFill>
            <a:blip r:embed="rId6"/>
            <a:srcRect/>
            <a:stretch>
              <a:fillRect/>
            </a:stretch>
          </p:blipFill>
          <p:spPr bwMode="auto">
            <a:xfrm rot="19115861">
              <a:off x="6474516" y="4337620"/>
              <a:ext cx="431857" cy="731747"/>
            </a:xfrm>
            <a:prstGeom prst="rect">
              <a:avLst/>
            </a:prstGeom>
            <a:noFill/>
          </p:spPr>
        </p:pic>
      </p:grpSp>
    </p:spTree>
  </p:cSld>
  <p:clrMapOvr>
    <a:masterClrMapping/>
  </p:clrMapOvr>
  <p:transition advClick="0" advTm="1900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 calcmode="lin" valueType="num">
                                      <p:cBhvr>
                                        <p:cTn id="9" dur="10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31"/>
                                        </p:tgtEl>
                                      </p:cBhvr>
                                    </p:animEffect>
                                  </p:childTnLst>
                                </p:cTn>
                              </p:par>
                            </p:childTnLst>
                          </p:cTn>
                        </p:par>
                        <p:par>
                          <p:cTn id="12" fill="hold">
                            <p:stCondLst>
                              <p:cond delay="1300"/>
                            </p:stCondLst>
                            <p:childTnLst>
                              <p:par>
                                <p:cTn id="13" presetID="15"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p:cTn id="15" dur="1000" fill="hold"/>
                                        <p:tgtEl>
                                          <p:spTgt spid="68"/>
                                        </p:tgtEl>
                                        <p:attrNameLst>
                                          <p:attrName>ppt_w</p:attrName>
                                        </p:attrNameLst>
                                      </p:cBhvr>
                                      <p:tavLst>
                                        <p:tav tm="0">
                                          <p:val>
                                            <p:fltVal val="0"/>
                                          </p:val>
                                        </p:tav>
                                        <p:tav tm="100000">
                                          <p:val>
                                            <p:strVal val="#ppt_w"/>
                                          </p:val>
                                        </p:tav>
                                      </p:tavLst>
                                    </p:anim>
                                    <p:anim calcmode="lin" valueType="num">
                                      <p:cBhvr>
                                        <p:cTn id="16" dur="1000" fill="hold"/>
                                        <p:tgtEl>
                                          <p:spTgt spid="68"/>
                                        </p:tgtEl>
                                        <p:attrNameLst>
                                          <p:attrName>ppt_h</p:attrName>
                                        </p:attrNameLst>
                                      </p:cBhvr>
                                      <p:tavLst>
                                        <p:tav tm="0">
                                          <p:val>
                                            <p:fltVal val="0"/>
                                          </p:val>
                                        </p:tav>
                                        <p:tav tm="100000">
                                          <p:val>
                                            <p:strVal val="#ppt_h"/>
                                          </p:val>
                                        </p:tav>
                                      </p:tavLst>
                                    </p:anim>
                                    <p:anim calcmode="lin" valueType="num">
                                      <p:cBhvr>
                                        <p:cTn id="17" dur="1000" fill="hold"/>
                                        <p:tgtEl>
                                          <p:spTgt spid="6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300"/>
                            </p:stCondLst>
                            <p:childTnLst>
                              <p:par>
                                <p:cTn id="20" presetID="54" presetClass="entr" presetSubtype="0" accel="100000" fill="hold" nodeType="after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strVal val="#ppt_w*0.05"/>
                                          </p:val>
                                        </p:tav>
                                        <p:tav tm="100000">
                                          <p:val>
                                            <p:strVal val="#ppt_w"/>
                                          </p:val>
                                        </p:tav>
                                      </p:tavLst>
                                    </p:anim>
                                    <p:anim calcmode="lin" valueType="num">
                                      <p:cBhvr>
                                        <p:cTn id="23" dur="500" fill="hold"/>
                                        <p:tgtEl>
                                          <p:spTgt spid="69"/>
                                        </p:tgtEl>
                                        <p:attrNameLst>
                                          <p:attrName>ppt_h</p:attrName>
                                        </p:attrNameLst>
                                      </p:cBhvr>
                                      <p:tavLst>
                                        <p:tav tm="0">
                                          <p:val>
                                            <p:strVal val="#ppt_h"/>
                                          </p:val>
                                        </p:tav>
                                        <p:tav tm="100000">
                                          <p:val>
                                            <p:strVal val="#ppt_h"/>
                                          </p:val>
                                        </p:tav>
                                      </p:tavLst>
                                    </p:anim>
                                    <p:anim calcmode="lin" valueType="num">
                                      <p:cBhvr>
                                        <p:cTn id="24" dur="500" fill="hold"/>
                                        <p:tgtEl>
                                          <p:spTgt spid="69"/>
                                        </p:tgtEl>
                                        <p:attrNameLst>
                                          <p:attrName>ppt_x</p:attrName>
                                        </p:attrNameLst>
                                      </p:cBhvr>
                                      <p:tavLst>
                                        <p:tav tm="0">
                                          <p:val>
                                            <p:strVal val="#ppt_x-.2"/>
                                          </p:val>
                                        </p:tav>
                                        <p:tav tm="100000">
                                          <p:val>
                                            <p:strVal val="#ppt_x"/>
                                          </p:val>
                                        </p:tav>
                                      </p:tavLst>
                                    </p:anim>
                                    <p:anim calcmode="lin" valueType="num">
                                      <p:cBhvr>
                                        <p:cTn id="25" dur="500" fill="hold"/>
                                        <p:tgtEl>
                                          <p:spTgt spid="69"/>
                                        </p:tgtEl>
                                        <p:attrNameLst>
                                          <p:attrName>ppt_y</p:attrName>
                                        </p:attrNameLst>
                                      </p:cBhvr>
                                      <p:tavLst>
                                        <p:tav tm="0">
                                          <p:val>
                                            <p:strVal val="#ppt_y"/>
                                          </p:val>
                                        </p:tav>
                                        <p:tav tm="100000">
                                          <p:val>
                                            <p:strVal val="#ppt_y"/>
                                          </p:val>
                                        </p:tav>
                                      </p:tavLst>
                                    </p:anim>
                                    <p:animEffect transition="in" filter="fade">
                                      <p:cBhvr>
                                        <p:cTn id="26" dur="500"/>
                                        <p:tgtEl>
                                          <p:spTgt spid="69"/>
                                        </p:tgtEl>
                                      </p:cBhvr>
                                    </p:animEffect>
                                  </p:childTnLst>
                                </p:cTn>
                              </p:par>
                            </p:childTnLst>
                          </p:cTn>
                        </p:par>
                        <p:par>
                          <p:cTn id="27" fill="hold">
                            <p:stCondLst>
                              <p:cond delay="2800"/>
                            </p:stCondLst>
                            <p:childTnLst>
                              <p:par>
                                <p:cTn id="28" presetID="54" presetClass="entr" presetSubtype="0" accel="100000" fill="hold" nodeType="afterEffect">
                                  <p:stCondLst>
                                    <p:cond delay="0"/>
                                  </p:stCondLst>
                                  <p:childTnLst>
                                    <p:set>
                                      <p:cBhvr>
                                        <p:cTn id="29" dur="1" fill="hold">
                                          <p:stCondLst>
                                            <p:cond delay="0"/>
                                          </p:stCondLst>
                                        </p:cTn>
                                        <p:tgtEl>
                                          <p:spTgt spid="63"/>
                                        </p:tgtEl>
                                        <p:attrNameLst>
                                          <p:attrName>style.visibility</p:attrName>
                                        </p:attrNameLst>
                                      </p:cBhvr>
                                      <p:to>
                                        <p:strVal val="visible"/>
                                      </p:to>
                                    </p:set>
                                    <p:anim calcmode="lin" valueType="num">
                                      <p:cBhvr>
                                        <p:cTn id="30" dur="500" fill="hold"/>
                                        <p:tgtEl>
                                          <p:spTgt spid="63"/>
                                        </p:tgtEl>
                                        <p:attrNameLst>
                                          <p:attrName>ppt_w</p:attrName>
                                        </p:attrNameLst>
                                      </p:cBhvr>
                                      <p:tavLst>
                                        <p:tav tm="0">
                                          <p:val>
                                            <p:strVal val="#ppt_w*0.05"/>
                                          </p:val>
                                        </p:tav>
                                        <p:tav tm="100000">
                                          <p:val>
                                            <p:strVal val="#ppt_w"/>
                                          </p:val>
                                        </p:tav>
                                      </p:tavLst>
                                    </p:anim>
                                    <p:anim calcmode="lin" valueType="num">
                                      <p:cBhvr>
                                        <p:cTn id="31" dur="500" fill="hold"/>
                                        <p:tgtEl>
                                          <p:spTgt spid="63"/>
                                        </p:tgtEl>
                                        <p:attrNameLst>
                                          <p:attrName>ppt_h</p:attrName>
                                        </p:attrNameLst>
                                      </p:cBhvr>
                                      <p:tavLst>
                                        <p:tav tm="0">
                                          <p:val>
                                            <p:strVal val="#ppt_h"/>
                                          </p:val>
                                        </p:tav>
                                        <p:tav tm="100000">
                                          <p:val>
                                            <p:strVal val="#ppt_h"/>
                                          </p:val>
                                        </p:tav>
                                      </p:tavLst>
                                    </p:anim>
                                    <p:anim calcmode="lin" valueType="num">
                                      <p:cBhvr>
                                        <p:cTn id="32" dur="500" fill="hold"/>
                                        <p:tgtEl>
                                          <p:spTgt spid="63"/>
                                        </p:tgtEl>
                                        <p:attrNameLst>
                                          <p:attrName>ppt_x</p:attrName>
                                        </p:attrNameLst>
                                      </p:cBhvr>
                                      <p:tavLst>
                                        <p:tav tm="0">
                                          <p:val>
                                            <p:strVal val="#ppt_x-.2"/>
                                          </p:val>
                                        </p:tav>
                                        <p:tav tm="100000">
                                          <p:val>
                                            <p:strVal val="#ppt_x"/>
                                          </p:val>
                                        </p:tav>
                                      </p:tavLst>
                                    </p:anim>
                                    <p:anim calcmode="lin" valueType="num">
                                      <p:cBhvr>
                                        <p:cTn id="33" dur="500" fill="hold"/>
                                        <p:tgtEl>
                                          <p:spTgt spid="63"/>
                                        </p:tgtEl>
                                        <p:attrNameLst>
                                          <p:attrName>ppt_y</p:attrName>
                                        </p:attrNameLst>
                                      </p:cBhvr>
                                      <p:tavLst>
                                        <p:tav tm="0">
                                          <p:val>
                                            <p:strVal val="#ppt_y"/>
                                          </p:val>
                                        </p:tav>
                                        <p:tav tm="100000">
                                          <p:val>
                                            <p:strVal val="#ppt_y"/>
                                          </p:val>
                                        </p:tav>
                                      </p:tavLst>
                                    </p:anim>
                                    <p:animEffect transition="in" filter="fade">
                                      <p:cBhvr>
                                        <p:cTn id="34" dur="500"/>
                                        <p:tgtEl>
                                          <p:spTgt spid="63"/>
                                        </p:tgtEl>
                                      </p:cBhvr>
                                    </p:animEffect>
                                  </p:childTnLst>
                                </p:cTn>
                              </p:par>
                            </p:childTnLst>
                          </p:cTn>
                        </p:par>
                        <p:par>
                          <p:cTn id="35" fill="hold">
                            <p:stCondLst>
                              <p:cond delay="3300"/>
                            </p:stCondLst>
                            <p:childTnLst>
                              <p:par>
                                <p:cTn id="36" presetID="54" presetClass="entr" presetSubtype="0" accel="10000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p:cTn id="38" dur="500" fill="hold"/>
                                        <p:tgtEl>
                                          <p:spTgt spid="64"/>
                                        </p:tgtEl>
                                        <p:attrNameLst>
                                          <p:attrName>ppt_w</p:attrName>
                                        </p:attrNameLst>
                                      </p:cBhvr>
                                      <p:tavLst>
                                        <p:tav tm="0">
                                          <p:val>
                                            <p:strVal val="#ppt_w*0.05"/>
                                          </p:val>
                                        </p:tav>
                                        <p:tav tm="100000">
                                          <p:val>
                                            <p:strVal val="#ppt_w"/>
                                          </p:val>
                                        </p:tav>
                                      </p:tavLst>
                                    </p:anim>
                                    <p:anim calcmode="lin" valueType="num">
                                      <p:cBhvr>
                                        <p:cTn id="39" dur="500" fill="hold"/>
                                        <p:tgtEl>
                                          <p:spTgt spid="64"/>
                                        </p:tgtEl>
                                        <p:attrNameLst>
                                          <p:attrName>ppt_h</p:attrName>
                                        </p:attrNameLst>
                                      </p:cBhvr>
                                      <p:tavLst>
                                        <p:tav tm="0">
                                          <p:val>
                                            <p:strVal val="#ppt_h"/>
                                          </p:val>
                                        </p:tav>
                                        <p:tav tm="100000">
                                          <p:val>
                                            <p:strVal val="#ppt_h"/>
                                          </p:val>
                                        </p:tav>
                                      </p:tavLst>
                                    </p:anim>
                                    <p:anim calcmode="lin" valueType="num">
                                      <p:cBhvr>
                                        <p:cTn id="40" dur="500" fill="hold"/>
                                        <p:tgtEl>
                                          <p:spTgt spid="64"/>
                                        </p:tgtEl>
                                        <p:attrNameLst>
                                          <p:attrName>ppt_x</p:attrName>
                                        </p:attrNameLst>
                                      </p:cBhvr>
                                      <p:tavLst>
                                        <p:tav tm="0">
                                          <p:val>
                                            <p:strVal val="#ppt_x-.2"/>
                                          </p:val>
                                        </p:tav>
                                        <p:tav tm="100000">
                                          <p:val>
                                            <p:strVal val="#ppt_x"/>
                                          </p:val>
                                        </p:tav>
                                      </p:tavLst>
                                    </p:anim>
                                    <p:anim calcmode="lin" valueType="num">
                                      <p:cBhvr>
                                        <p:cTn id="41" dur="500" fill="hold"/>
                                        <p:tgtEl>
                                          <p:spTgt spid="64"/>
                                        </p:tgtEl>
                                        <p:attrNameLst>
                                          <p:attrName>ppt_y</p:attrName>
                                        </p:attrNameLst>
                                      </p:cBhvr>
                                      <p:tavLst>
                                        <p:tav tm="0">
                                          <p:val>
                                            <p:strVal val="#ppt_y"/>
                                          </p:val>
                                        </p:tav>
                                        <p:tav tm="100000">
                                          <p:val>
                                            <p:strVal val="#ppt_y"/>
                                          </p:val>
                                        </p:tav>
                                      </p:tavLst>
                                    </p:anim>
                                    <p:animEffect transition="in" filter="fade">
                                      <p:cBhvr>
                                        <p:cTn id="42" dur="500"/>
                                        <p:tgtEl>
                                          <p:spTgt spid="64"/>
                                        </p:tgtEl>
                                      </p:cBhvr>
                                    </p:animEffect>
                                  </p:childTnLst>
                                </p:cTn>
                              </p:par>
                            </p:childTnLst>
                          </p:cTn>
                        </p:par>
                        <p:par>
                          <p:cTn id="43" fill="hold">
                            <p:stCondLst>
                              <p:cond delay="3800"/>
                            </p:stCondLst>
                            <p:childTnLst>
                              <p:par>
                                <p:cTn id="44" presetID="54" presetClass="entr" presetSubtype="0" accel="100000"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strVal val="#ppt_w*0.05"/>
                                          </p:val>
                                        </p:tav>
                                        <p:tav tm="100000">
                                          <p:val>
                                            <p:strVal val="#ppt_w"/>
                                          </p:val>
                                        </p:tav>
                                      </p:tavLst>
                                    </p:anim>
                                    <p:anim calcmode="lin" valueType="num">
                                      <p:cBhvr>
                                        <p:cTn id="47" dur="500" fill="hold"/>
                                        <p:tgtEl>
                                          <p:spTgt spid="65"/>
                                        </p:tgtEl>
                                        <p:attrNameLst>
                                          <p:attrName>ppt_h</p:attrName>
                                        </p:attrNameLst>
                                      </p:cBhvr>
                                      <p:tavLst>
                                        <p:tav tm="0">
                                          <p:val>
                                            <p:strVal val="#ppt_h"/>
                                          </p:val>
                                        </p:tav>
                                        <p:tav tm="100000">
                                          <p:val>
                                            <p:strVal val="#ppt_h"/>
                                          </p:val>
                                        </p:tav>
                                      </p:tavLst>
                                    </p:anim>
                                    <p:anim calcmode="lin" valueType="num">
                                      <p:cBhvr>
                                        <p:cTn id="48" dur="500" fill="hold"/>
                                        <p:tgtEl>
                                          <p:spTgt spid="65"/>
                                        </p:tgtEl>
                                        <p:attrNameLst>
                                          <p:attrName>ppt_x</p:attrName>
                                        </p:attrNameLst>
                                      </p:cBhvr>
                                      <p:tavLst>
                                        <p:tav tm="0">
                                          <p:val>
                                            <p:strVal val="#ppt_x-.2"/>
                                          </p:val>
                                        </p:tav>
                                        <p:tav tm="100000">
                                          <p:val>
                                            <p:strVal val="#ppt_x"/>
                                          </p:val>
                                        </p:tav>
                                      </p:tavLst>
                                    </p:anim>
                                    <p:anim calcmode="lin" valueType="num">
                                      <p:cBhvr>
                                        <p:cTn id="49" dur="500" fill="hold"/>
                                        <p:tgtEl>
                                          <p:spTgt spid="65"/>
                                        </p:tgtEl>
                                        <p:attrNameLst>
                                          <p:attrName>ppt_y</p:attrName>
                                        </p:attrNameLst>
                                      </p:cBhvr>
                                      <p:tavLst>
                                        <p:tav tm="0">
                                          <p:val>
                                            <p:strVal val="#ppt_y"/>
                                          </p:val>
                                        </p:tav>
                                        <p:tav tm="100000">
                                          <p:val>
                                            <p:strVal val="#ppt_y"/>
                                          </p:val>
                                        </p:tav>
                                      </p:tavLst>
                                    </p:anim>
                                    <p:animEffect transition="in" filter="fade">
                                      <p:cBhvr>
                                        <p:cTn id="50" dur="500"/>
                                        <p:tgtEl>
                                          <p:spTgt spid="65"/>
                                        </p:tgtEl>
                                      </p:cBhvr>
                                    </p:animEffect>
                                  </p:childTnLst>
                                </p:cTn>
                              </p:par>
                            </p:childTnLst>
                          </p:cTn>
                        </p:par>
                        <p:par>
                          <p:cTn id="51" fill="hold">
                            <p:stCondLst>
                              <p:cond delay="4300"/>
                            </p:stCondLst>
                            <p:childTnLst>
                              <p:par>
                                <p:cTn id="52" presetID="54" presetClass="entr" presetSubtype="0" accel="10000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 calcmode="lin" valueType="num">
                                      <p:cBhvr>
                                        <p:cTn id="54" dur="500" fill="hold"/>
                                        <p:tgtEl>
                                          <p:spTgt spid="66"/>
                                        </p:tgtEl>
                                        <p:attrNameLst>
                                          <p:attrName>ppt_w</p:attrName>
                                        </p:attrNameLst>
                                      </p:cBhvr>
                                      <p:tavLst>
                                        <p:tav tm="0">
                                          <p:val>
                                            <p:strVal val="#ppt_w*0.05"/>
                                          </p:val>
                                        </p:tav>
                                        <p:tav tm="100000">
                                          <p:val>
                                            <p:strVal val="#ppt_w"/>
                                          </p:val>
                                        </p:tav>
                                      </p:tavLst>
                                    </p:anim>
                                    <p:anim calcmode="lin" valueType="num">
                                      <p:cBhvr>
                                        <p:cTn id="55" dur="500" fill="hold"/>
                                        <p:tgtEl>
                                          <p:spTgt spid="66"/>
                                        </p:tgtEl>
                                        <p:attrNameLst>
                                          <p:attrName>ppt_h</p:attrName>
                                        </p:attrNameLst>
                                      </p:cBhvr>
                                      <p:tavLst>
                                        <p:tav tm="0">
                                          <p:val>
                                            <p:strVal val="#ppt_h"/>
                                          </p:val>
                                        </p:tav>
                                        <p:tav tm="100000">
                                          <p:val>
                                            <p:strVal val="#ppt_h"/>
                                          </p:val>
                                        </p:tav>
                                      </p:tavLst>
                                    </p:anim>
                                    <p:anim calcmode="lin" valueType="num">
                                      <p:cBhvr>
                                        <p:cTn id="56" dur="500" fill="hold"/>
                                        <p:tgtEl>
                                          <p:spTgt spid="66"/>
                                        </p:tgtEl>
                                        <p:attrNameLst>
                                          <p:attrName>ppt_x</p:attrName>
                                        </p:attrNameLst>
                                      </p:cBhvr>
                                      <p:tavLst>
                                        <p:tav tm="0">
                                          <p:val>
                                            <p:strVal val="#ppt_x-.2"/>
                                          </p:val>
                                        </p:tav>
                                        <p:tav tm="100000">
                                          <p:val>
                                            <p:strVal val="#ppt_x"/>
                                          </p:val>
                                        </p:tav>
                                      </p:tavLst>
                                    </p:anim>
                                    <p:anim calcmode="lin" valueType="num">
                                      <p:cBhvr>
                                        <p:cTn id="57" dur="500" fill="hold"/>
                                        <p:tgtEl>
                                          <p:spTgt spid="66"/>
                                        </p:tgtEl>
                                        <p:attrNameLst>
                                          <p:attrName>ppt_y</p:attrName>
                                        </p:attrNameLst>
                                      </p:cBhvr>
                                      <p:tavLst>
                                        <p:tav tm="0">
                                          <p:val>
                                            <p:strVal val="#ppt_y"/>
                                          </p:val>
                                        </p:tav>
                                        <p:tav tm="100000">
                                          <p:val>
                                            <p:strVal val="#ppt_y"/>
                                          </p:val>
                                        </p:tav>
                                      </p:tavLst>
                                    </p:anim>
                                    <p:animEffect transition="in" filter="fade">
                                      <p:cBhvr>
                                        <p:cTn id="58" dur="500"/>
                                        <p:tgtEl>
                                          <p:spTgt spid="66"/>
                                        </p:tgtEl>
                                      </p:cBhvr>
                                    </p:animEffect>
                                  </p:childTnLst>
                                </p:cTn>
                              </p:par>
                            </p:childTnLst>
                          </p:cTn>
                        </p:par>
                        <p:par>
                          <p:cTn id="59" fill="hold">
                            <p:stCondLst>
                              <p:cond delay="4800"/>
                            </p:stCondLst>
                            <p:childTnLst>
                              <p:par>
                                <p:cTn id="60" presetID="54" presetClass="entr" presetSubtype="0" accel="100000" fill="hold" nodeType="afterEffect">
                                  <p:stCondLst>
                                    <p:cond delay="0"/>
                                  </p:stCondLst>
                                  <p:childTnLst>
                                    <p:set>
                                      <p:cBhvr>
                                        <p:cTn id="61" dur="1" fill="hold">
                                          <p:stCondLst>
                                            <p:cond delay="0"/>
                                          </p:stCondLst>
                                        </p:cTn>
                                        <p:tgtEl>
                                          <p:spTgt spid="67"/>
                                        </p:tgtEl>
                                        <p:attrNameLst>
                                          <p:attrName>style.visibility</p:attrName>
                                        </p:attrNameLst>
                                      </p:cBhvr>
                                      <p:to>
                                        <p:strVal val="visible"/>
                                      </p:to>
                                    </p:set>
                                    <p:anim calcmode="lin" valueType="num">
                                      <p:cBhvr>
                                        <p:cTn id="62" dur="500" fill="hold"/>
                                        <p:tgtEl>
                                          <p:spTgt spid="67"/>
                                        </p:tgtEl>
                                        <p:attrNameLst>
                                          <p:attrName>ppt_w</p:attrName>
                                        </p:attrNameLst>
                                      </p:cBhvr>
                                      <p:tavLst>
                                        <p:tav tm="0">
                                          <p:val>
                                            <p:strVal val="#ppt_w*0.05"/>
                                          </p:val>
                                        </p:tav>
                                        <p:tav tm="100000">
                                          <p:val>
                                            <p:strVal val="#ppt_w"/>
                                          </p:val>
                                        </p:tav>
                                      </p:tavLst>
                                    </p:anim>
                                    <p:anim calcmode="lin" valueType="num">
                                      <p:cBhvr>
                                        <p:cTn id="63" dur="500" fill="hold"/>
                                        <p:tgtEl>
                                          <p:spTgt spid="67"/>
                                        </p:tgtEl>
                                        <p:attrNameLst>
                                          <p:attrName>ppt_h</p:attrName>
                                        </p:attrNameLst>
                                      </p:cBhvr>
                                      <p:tavLst>
                                        <p:tav tm="0">
                                          <p:val>
                                            <p:strVal val="#ppt_h"/>
                                          </p:val>
                                        </p:tav>
                                        <p:tav tm="100000">
                                          <p:val>
                                            <p:strVal val="#ppt_h"/>
                                          </p:val>
                                        </p:tav>
                                      </p:tavLst>
                                    </p:anim>
                                    <p:anim calcmode="lin" valueType="num">
                                      <p:cBhvr>
                                        <p:cTn id="64" dur="500" fill="hold"/>
                                        <p:tgtEl>
                                          <p:spTgt spid="67"/>
                                        </p:tgtEl>
                                        <p:attrNameLst>
                                          <p:attrName>ppt_x</p:attrName>
                                        </p:attrNameLst>
                                      </p:cBhvr>
                                      <p:tavLst>
                                        <p:tav tm="0">
                                          <p:val>
                                            <p:strVal val="#ppt_x-.2"/>
                                          </p:val>
                                        </p:tav>
                                        <p:tav tm="100000">
                                          <p:val>
                                            <p:strVal val="#ppt_x"/>
                                          </p:val>
                                        </p:tav>
                                      </p:tavLst>
                                    </p:anim>
                                    <p:anim calcmode="lin" valueType="num">
                                      <p:cBhvr>
                                        <p:cTn id="65" dur="500" fill="hold"/>
                                        <p:tgtEl>
                                          <p:spTgt spid="67"/>
                                        </p:tgtEl>
                                        <p:attrNameLst>
                                          <p:attrName>ppt_y</p:attrName>
                                        </p:attrNameLst>
                                      </p:cBhvr>
                                      <p:tavLst>
                                        <p:tav tm="0">
                                          <p:val>
                                            <p:strVal val="#ppt_y"/>
                                          </p:val>
                                        </p:tav>
                                        <p:tav tm="100000">
                                          <p:val>
                                            <p:strVal val="#ppt_y"/>
                                          </p:val>
                                        </p:tav>
                                      </p:tavLst>
                                    </p:anim>
                                    <p:animEffect transition="in" filter="fade">
                                      <p:cBhvr>
                                        <p:cTn id="6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hlinkClick r:id="rId2" action="ppaction://hlinksldjump"/>
          </p:cNvPr>
          <p:cNvSpPr/>
          <p:nvPr/>
        </p:nvSpPr>
        <p:spPr>
          <a:xfrm>
            <a:off x="3857620" y="1285860"/>
            <a:ext cx="1571636" cy="500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標題 6"/>
          <p:cNvSpPr>
            <a:spLocks noGrp="1"/>
          </p:cNvSpPr>
          <p:nvPr>
            <p:ph type="ctrTitle"/>
          </p:nvPr>
        </p:nvSpPr>
        <p:spPr/>
        <p:txBody>
          <a:bodyPr/>
          <a:lstStyle/>
          <a:p>
            <a:endParaRPr lang="zh-TW" altLang="en-US"/>
          </a:p>
        </p:txBody>
      </p:sp>
      <p:sp>
        <p:nvSpPr>
          <p:cNvPr id="8" name="副標題 7"/>
          <p:cNvSpPr>
            <a:spLocks noGrp="1"/>
          </p:cNvSpPr>
          <p:nvPr>
            <p:ph type="subTitle" idx="1"/>
          </p:nvPr>
        </p:nvSpPr>
        <p:spPr/>
        <p:txBody>
          <a:bodyPr/>
          <a:lstStyle/>
          <a:p>
            <a:endParaRPr lang="zh-TW" altLang="en-US"/>
          </a:p>
        </p:txBody>
      </p:sp>
      <p:pic>
        <p:nvPicPr>
          <p:cNvPr id="4" name="Picture 19"/>
          <p:cNvPicPr>
            <a:picLocks noGrp="1" noChangeAspect="1" noChangeArrowheads="1"/>
          </p:cNvPicPr>
          <p:nvPr>
            <p:ph idx="4294967295"/>
          </p:nvPr>
        </p:nvPicPr>
        <p:blipFill>
          <a:blip r:embed="rId3"/>
          <a:srcRect/>
          <a:stretch>
            <a:fillRect/>
          </a:stretch>
        </p:blipFill>
        <p:spPr bwMode="auto">
          <a:xfrm>
            <a:off x="0" y="-58993"/>
            <a:ext cx="9161463" cy="6858000"/>
          </a:xfrm>
          <a:prstGeom prst="rect">
            <a:avLst/>
          </a:prstGeom>
          <a:ln w="88900" cap="sq" cmpd="thickThin">
            <a:solidFill>
              <a:srgbClr val="000000"/>
            </a:solidFill>
            <a:prstDash val="solid"/>
            <a:miter lim="800000"/>
          </a:ln>
          <a:effectLst>
            <a:innerShdw blurRad="76200">
              <a:srgbClr val="000000"/>
            </a:innerShdw>
          </a:effectLst>
        </p:spPr>
      </p:pic>
      <p:sp>
        <p:nvSpPr>
          <p:cNvPr id="10" name="文字方塊 9"/>
          <p:cNvSpPr txBox="1"/>
          <p:nvPr/>
        </p:nvSpPr>
        <p:spPr>
          <a:xfrm>
            <a:off x="3071802" y="214290"/>
            <a:ext cx="2646878" cy="584775"/>
          </a:xfrm>
          <a:prstGeom prst="rect">
            <a:avLst/>
          </a:prstGeom>
          <a:noFill/>
        </p:spPr>
        <p:txBody>
          <a:bodyPr wrap="none" rtlCol="0">
            <a:spAutoFit/>
          </a:bodyPr>
          <a:lstStyle/>
          <a:p>
            <a:r>
              <a:rPr lang="zh-TW" altLang="en-US" sz="3200" dirty="0" smtClean="0">
                <a:latin typeface="華康行楷體 Std W5" pitchFamily="66" charset="-120"/>
                <a:ea typeface="華康行楷體 Std W5" pitchFamily="66" charset="-120"/>
              </a:rPr>
              <a:t>一、名勝古蹟</a:t>
            </a:r>
            <a:endParaRPr lang="zh-TW" altLang="en-US" sz="3200" dirty="0">
              <a:latin typeface="華康行楷體 Std W5" pitchFamily="66" charset="-120"/>
              <a:ea typeface="華康行楷體 Std W5" pitchFamily="66" charset="-120"/>
            </a:endParaRPr>
          </a:p>
        </p:txBody>
      </p:sp>
      <p:sp>
        <p:nvSpPr>
          <p:cNvPr id="11" name="文字方塊 10"/>
          <p:cNvSpPr txBox="1"/>
          <p:nvPr/>
        </p:nvSpPr>
        <p:spPr>
          <a:xfrm>
            <a:off x="120745" y="2168013"/>
            <a:ext cx="2646878" cy="584775"/>
          </a:xfrm>
          <a:prstGeom prst="rect">
            <a:avLst/>
          </a:prstGeom>
          <a:noFill/>
        </p:spPr>
        <p:txBody>
          <a:bodyPr wrap="none" rtlCol="0">
            <a:spAutoFit/>
          </a:bodyPr>
          <a:lstStyle/>
          <a:p>
            <a:r>
              <a:rPr lang="zh-TW" altLang="en-US" sz="3200" dirty="0" smtClean="0">
                <a:latin typeface="華康行楷體 Std W5" pitchFamily="66" charset="-120"/>
                <a:ea typeface="華康行楷體 Std W5" pitchFamily="66" charset="-120"/>
              </a:rPr>
              <a:t>二、雄偉大港</a:t>
            </a:r>
            <a:endParaRPr lang="zh-TW" altLang="en-US" sz="3200" dirty="0">
              <a:latin typeface="華康行楷體 Std W5" pitchFamily="66" charset="-120"/>
              <a:ea typeface="華康行楷體 Std W5" pitchFamily="66" charset="-120"/>
            </a:endParaRPr>
          </a:p>
        </p:txBody>
      </p:sp>
      <p:sp>
        <p:nvSpPr>
          <p:cNvPr id="12" name="文字方塊 11"/>
          <p:cNvSpPr txBox="1"/>
          <p:nvPr/>
        </p:nvSpPr>
        <p:spPr>
          <a:xfrm>
            <a:off x="5854212" y="4429132"/>
            <a:ext cx="2646878" cy="584775"/>
          </a:xfrm>
          <a:prstGeom prst="rect">
            <a:avLst/>
          </a:prstGeom>
          <a:noFill/>
        </p:spPr>
        <p:txBody>
          <a:bodyPr wrap="none" rtlCol="0">
            <a:spAutoFit/>
          </a:bodyPr>
          <a:lstStyle/>
          <a:p>
            <a:r>
              <a:rPr lang="zh-TW" altLang="en-US" sz="3200" dirty="0" smtClean="0">
                <a:latin typeface="華康行楷體 Std W5" pitchFamily="66" charset="-120"/>
                <a:ea typeface="華康行楷體 Std W5" pitchFamily="66" charset="-120"/>
              </a:rPr>
              <a:t>五、山明水秀</a:t>
            </a:r>
            <a:endParaRPr lang="zh-TW" altLang="en-US" sz="3200" dirty="0">
              <a:latin typeface="華康行楷體 Std W5" pitchFamily="66" charset="-120"/>
              <a:ea typeface="華康行楷體 Std W5" pitchFamily="66" charset="-120"/>
            </a:endParaRPr>
          </a:p>
        </p:txBody>
      </p:sp>
      <p:sp>
        <p:nvSpPr>
          <p:cNvPr id="13" name="文字方塊 12"/>
          <p:cNvSpPr txBox="1"/>
          <p:nvPr/>
        </p:nvSpPr>
        <p:spPr>
          <a:xfrm>
            <a:off x="2782378" y="3630043"/>
            <a:ext cx="2646878" cy="584775"/>
          </a:xfrm>
          <a:prstGeom prst="rect">
            <a:avLst/>
          </a:prstGeom>
          <a:noFill/>
        </p:spPr>
        <p:txBody>
          <a:bodyPr wrap="none" rtlCol="0">
            <a:spAutoFit/>
          </a:bodyPr>
          <a:lstStyle/>
          <a:p>
            <a:r>
              <a:rPr lang="zh-TW" altLang="en-US" sz="3200" dirty="0" smtClean="0">
                <a:latin typeface="華康行楷體 Std W5" pitchFamily="66" charset="-120"/>
                <a:ea typeface="華康行楷體 Std W5" pitchFamily="66" charset="-120"/>
              </a:rPr>
              <a:t>四、藝術之美</a:t>
            </a:r>
            <a:endParaRPr lang="zh-TW" altLang="en-US" sz="3200" dirty="0">
              <a:latin typeface="華康行楷體 Std W5" pitchFamily="66" charset="-120"/>
              <a:ea typeface="華康行楷體 Std W5" pitchFamily="66" charset="-120"/>
            </a:endParaRPr>
          </a:p>
        </p:txBody>
      </p:sp>
      <p:sp>
        <p:nvSpPr>
          <p:cNvPr id="14" name="文字方塊 13"/>
          <p:cNvSpPr txBox="1"/>
          <p:nvPr/>
        </p:nvSpPr>
        <p:spPr>
          <a:xfrm>
            <a:off x="6072198" y="1928802"/>
            <a:ext cx="2646878" cy="584775"/>
          </a:xfrm>
          <a:prstGeom prst="rect">
            <a:avLst/>
          </a:prstGeom>
          <a:noFill/>
        </p:spPr>
        <p:txBody>
          <a:bodyPr wrap="none" rtlCol="0">
            <a:spAutoFit/>
          </a:bodyPr>
          <a:lstStyle/>
          <a:p>
            <a:r>
              <a:rPr lang="zh-TW" altLang="en-US" sz="3200" dirty="0" smtClean="0">
                <a:latin typeface="華康行楷體 Std W5" pitchFamily="66" charset="-120"/>
                <a:ea typeface="華康行楷體 Std W5" pitchFamily="66" charset="-120"/>
              </a:rPr>
              <a:t>三、食在好味</a:t>
            </a:r>
            <a:endParaRPr lang="zh-TW" altLang="en-US" sz="3200" dirty="0">
              <a:latin typeface="華康行楷體 Std W5" pitchFamily="66" charset="-120"/>
              <a:ea typeface="華康行楷體 Std W5" pitchFamily="66" charset="-120"/>
            </a:endParaRPr>
          </a:p>
        </p:txBody>
      </p:sp>
      <p:sp>
        <p:nvSpPr>
          <p:cNvPr id="15" name="文字方塊 14"/>
          <p:cNvSpPr txBox="1"/>
          <p:nvPr/>
        </p:nvSpPr>
        <p:spPr>
          <a:xfrm>
            <a:off x="3786182" y="785794"/>
            <a:ext cx="2149948" cy="2246769"/>
          </a:xfrm>
          <a:prstGeom prst="rect">
            <a:avLst/>
          </a:prstGeom>
          <a:noFill/>
        </p:spPr>
        <p:txBody>
          <a:bodyPr wrap="none" rtlCol="0">
            <a:spAutoFit/>
          </a:bodyPr>
          <a:lstStyle/>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一</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英國領事館</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二</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忠烈祠</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三</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武德殿</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四</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雄鎮北門</a:t>
            </a:r>
            <a:endParaRPr lang="zh-TW" altLang="en-US" sz="2000" dirty="0">
              <a:solidFill>
                <a:srgbClr val="0000FF"/>
              </a:solidFill>
              <a:latin typeface="華康少女文字 Std W7" pitchFamily="82" charset="-120"/>
              <a:ea typeface="華康少女文字 Std W7" pitchFamily="82" charset="-120"/>
            </a:endParaRPr>
          </a:p>
        </p:txBody>
      </p:sp>
      <p:sp>
        <p:nvSpPr>
          <p:cNvPr id="16" name="文字方塊 15"/>
          <p:cNvSpPr txBox="1"/>
          <p:nvPr/>
        </p:nvSpPr>
        <p:spPr>
          <a:xfrm>
            <a:off x="662394" y="2705187"/>
            <a:ext cx="1893467" cy="1631216"/>
          </a:xfrm>
          <a:prstGeom prst="rect">
            <a:avLst/>
          </a:prstGeom>
          <a:noFill/>
        </p:spPr>
        <p:txBody>
          <a:bodyPr wrap="none" rtlCol="0">
            <a:spAutoFit/>
          </a:bodyPr>
          <a:lstStyle/>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一</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真愛碼頭</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二</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漁人碼頭</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三</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香蕉碼頭</a:t>
            </a:r>
            <a:endParaRPr lang="zh-TW" altLang="en-US" sz="2000" dirty="0">
              <a:solidFill>
                <a:srgbClr val="0000FF"/>
              </a:solidFill>
              <a:latin typeface="華康少女文字 Std W7" pitchFamily="82" charset="-120"/>
              <a:ea typeface="華康少女文字 Std W7" pitchFamily="82" charset="-120"/>
            </a:endParaRPr>
          </a:p>
        </p:txBody>
      </p:sp>
      <p:sp>
        <p:nvSpPr>
          <p:cNvPr id="17" name="文字方塊 16"/>
          <p:cNvSpPr txBox="1"/>
          <p:nvPr/>
        </p:nvSpPr>
        <p:spPr>
          <a:xfrm>
            <a:off x="6715140" y="2571744"/>
            <a:ext cx="2149948" cy="1631216"/>
          </a:xfrm>
          <a:prstGeom prst="rect">
            <a:avLst/>
          </a:prstGeom>
          <a:noFill/>
        </p:spPr>
        <p:txBody>
          <a:bodyPr wrap="none" rtlCol="0">
            <a:spAutoFit/>
          </a:bodyPr>
          <a:lstStyle/>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一</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豆腐冰</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二</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阿嬤雞蛋酥</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三</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海之冰</a:t>
            </a:r>
            <a:endParaRPr lang="zh-TW" altLang="en-US" sz="2000" dirty="0">
              <a:solidFill>
                <a:srgbClr val="0000FF"/>
              </a:solidFill>
              <a:latin typeface="華康少女文字 Std W7" pitchFamily="82" charset="-120"/>
              <a:ea typeface="華康少女文字 Std W7" pitchFamily="82" charset="-120"/>
            </a:endParaRPr>
          </a:p>
        </p:txBody>
      </p:sp>
      <p:sp>
        <p:nvSpPr>
          <p:cNvPr id="18" name="文字方塊 17"/>
          <p:cNvSpPr txBox="1"/>
          <p:nvPr/>
        </p:nvSpPr>
        <p:spPr>
          <a:xfrm>
            <a:off x="3370469" y="4143380"/>
            <a:ext cx="2415977" cy="2185214"/>
          </a:xfrm>
          <a:prstGeom prst="rect">
            <a:avLst/>
          </a:prstGeom>
          <a:noFill/>
        </p:spPr>
        <p:txBody>
          <a:bodyPr wrap="square" rtlCol="0">
            <a:spAutoFit/>
          </a:bodyPr>
          <a:lstStyle/>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一</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美術館</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二</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漫遊內惟埤</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三</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精雕細琢</a:t>
            </a:r>
            <a:endParaRPr lang="en-US" altLang="zh-TW" sz="2000" dirty="0" smtClean="0">
              <a:solidFill>
                <a:srgbClr val="0000FF"/>
              </a:solidFill>
              <a:latin typeface="華康少女文字 Std W7" pitchFamily="82" charset="-120"/>
              <a:ea typeface="華康少女文字 Std W7" pitchFamily="82" charset="-120"/>
            </a:endParaRPr>
          </a:p>
          <a:p>
            <a:endParaRPr lang="zh-TW" altLang="en-US" dirty="0" smtClean="0"/>
          </a:p>
          <a:p>
            <a:endParaRPr lang="zh-TW" altLang="en-US" dirty="0"/>
          </a:p>
        </p:txBody>
      </p:sp>
      <p:sp>
        <p:nvSpPr>
          <p:cNvPr id="19" name="文字方塊 18"/>
          <p:cNvSpPr txBox="1"/>
          <p:nvPr/>
        </p:nvSpPr>
        <p:spPr>
          <a:xfrm>
            <a:off x="6407456" y="4929198"/>
            <a:ext cx="2149948" cy="1631216"/>
          </a:xfrm>
          <a:prstGeom prst="rect">
            <a:avLst/>
          </a:prstGeom>
          <a:noFill/>
        </p:spPr>
        <p:txBody>
          <a:bodyPr wrap="none" rtlCol="0">
            <a:spAutoFit/>
          </a:bodyPr>
          <a:lstStyle/>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一</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西子灣</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solidFill>
                <a:srgbClr val="0000FF"/>
              </a:solidFill>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二</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西子灣隧道</a:t>
            </a:r>
            <a:endParaRPr lang="en-US" altLang="zh-TW" sz="2000" dirty="0" smtClean="0">
              <a:solidFill>
                <a:srgbClr val="0000FF"/>
              </a:solidFill>
              <a:latin typeface="華康少女文字 Std W7" pitchFamily="82" charset="-120"/>
              <a:ea typeface="華康少女文字 Std W7" pitchFamily="82" charset="-120"/>
            </a:endParaRPr>
          </a:p>
          <a:p>
            <a:endParaRPr lang="en-US" altLang="zh-TW" sz="2000" dirty="0" smtClean="0">
              <a:latin typeface="華康少女文字 Std W7" pitchFamily="82" charset="-120"/>
              <a:ea typeface="華康少女文字 Std W7" pitchFamily="82" charset="-120"/>
            </a:endParaRPr>
          </a:p>
          <a:p>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三</a:t>
            </a:r>
            <a:r>
              <a:rPr lang="en-US" altLang="zh-TW" sz="2000" dirty="0" smtClean="0">
                <a:latin typeface="華康少女文字 Std W7" pitchFamily="82" charset="-120"/>
                <a:ea typeface="華康少女文字 Std W7" pitchFamily="82" charset="-120"/>
              </a:rPr>
              <a:t>)</a:t>
            </a:r>
            <a:r>
              <a:rPr lang="zh-TW" altLang="en-US" sz="2000" dirty="0" smtClean="0">
                <a:latin typeface="華康少女文字 Std W7" pitchFamily="82" charset="-120"/>
                <a:ea typeface="華康少女文字 Std W7" pitchFamily="82" charset="-120"/>
              </a:rPr>
              <a:t>、</a:t>
            </a:r>
            <a:r>
              <a:rPr lang="zh-TW" altLang="en-US" sz="2000" dirty="0" smtClean="0">
                <a:solidFill>
                  <a:srgbClr val="0000FF"/>
                </a:solidFill>
                <a:latin typeface="華康少女文字 Std W7" pitchFamily="82" charset="-120"/>
                <a:ea typeface="華康少女文字 Std W7" pitchFamily="82" charset="-120"/>
              </a:rPr>
              <a:t>壽山動物園</a:t>
            </a:r>
            <a:endParaRPr lang="zh-TW" altLang="en-US" sz="2000" dirty="0">
              <a:solidFill>
                <a:srgbClr val="0000FF"/>
              </a:solidFill>
              <a:latin typeface="華康少女文字 Std W7" pitchFamily="82" charset="-120"/>
              <a:ea typeface="華康少女文字 Std W7" pitchFamily="82" charset="-120"/>
            </a:endParaRPr>
          </a:p>
        </p:txBody>
      </p:sp>
      <p:sp>
        <p:nvSpPr>
          <p:cNvPr id="21" name="矩形 20">
            <a:hlinkClick r:id="rId2" action="ppaction://hlinksldjump" tooltip="名勝古蹟"/>
          </p:cNvPr>
          <p:cNvSpPr/>
          <p:nvPr/>
        </p:nvSpPr>
        <p:spPr>
          <a:xfrm>
            <a:off x="3786182" y="1214422"/>
            <a:ext cx="1643074" cy="642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descr="DSC00504.JPG"/>
          <p:cNvPicPr>
            <a:picLocks noChangeAspect="1"/>
          </p:cNvPicPr>
          <p:nvPr/>
        </p:nvPicPr>
        <p:blipFill>
          <a:blip r:embed="rId4" cstate="print"/>
          <a:stretch>
            <a:fillRect/>
          </a:stretch>
        </p:blipFill>
        <p:spPr>
          <a:xfrm rot="21230124">
            <a:off x="260899" y="4754017"/>
            <a:ext cx="2384803" cy="1788602"/>
          </a:xfrm>
          <a:prstGeom prst="round2DiagRect">
            <a:avLst>
              <a:gd name="adj1" fmla="val 16667"/>
              <a:gd name="adj2" fmla="val 17665"/>
            </a:avLst>
          </a:prstGeom>
          <a:ln w="88900" cap="sq">
            <a:solidFill>
              <a:srgbClr val="FFFFFF"/>
            </a:solidFill>
            <a:miter lim="800000"/>
          </a:ln>
          <a:effectLst>
            <a:outerShdw blurRad="254000" algn="tl" rotWithShape="0">
              <a:srgbClr val="000000">
                <a:alpha val="43000"/>
              </a:srgbClr>
            </a:outerShdw>
          </a:effectLst>
        </p:spPr>
      </p:pic>
      <p:sp>
        <p:nvSpPr>
          <p:cNvPr id="22" name="矩形 21">
            <a:hlinkClick r:id="rId2" action="ppaction://hlinksldjump" tooltip="名勝古蹟"/>
          </p:cNvPr>
          <p:cNvSpPr/>
          <p:nvPr/>
        </p:nvSpPr>
        <p:spPr>
          <a:xfrm>
            <a:off x="3714744" y="1142984"/>
            <a:ext cx="1857388" cy="714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AutoShape 2">
            <a:hlinkClick r:id="" action="ppaction://noaction" highlightClick="1"/>
          </p:cNvPr>
          <p:cNvSpPr>
            <a:spLocks noChangeArrowheads="1"/>
          </p:cNvSpPr>
          <p:nvPr/>
        </p:nvSpPr>
        <p:spPr bwMode="auto">
          <a:xfrm>
            <a:off x="3857620" y="1214423"/>
            <a:ext cx="1571636" cy="571503"/>
          </a:xfrm>
          <a:prstGeom prst="actionButtonBlank">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endParaRPr lang="zh-TW" altLang="en-US"/>
          </a:p>
        </p:txBody>
      </p:sp>
      <p:sp>
        <p:nvSpPr>
          <p:cNvPr id="23" name="AutoShape 2">
            <a:hlinkClick r:id="" action="ppaction://noaction" highlightClick="1"/>
          </p:cNvPr>
          <p:cNvSpPr>
            <a:spLocks noChangeArrowheads="1"/>
          </p:cNvSpPr>
          <p:nvPr/>
        </p:nvSpPr>
        <p:spPr bwMode="auto">
          <a:xfrm>
            <a:off x="4357686" y="1857365"/>
            <a:ext cx="1428760" cy="428628"/>
          </a:xfrm>
          <a:prstGeom prst="actionButtonBlank">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endParaRPr lang="zh-TW" altLang="en-US"/>
          </a:p>
        </p:txBody>
      </p:sp>
      <p:pic>
        <p:nvPicPr>
          <p:cNvPr id="1026" name="Picture 2" descr="C:\Documents and Settings\Administrator\Local Settings\Temporary Internet Files\Content.IE5\JXBEBDGQ\MC900332195[1].wmf"/>
          <p:cNvPicPr>
            <a:picLocks noChangeAspect="1" noChangeArrowheads="1"/>
          </p:cNvPicPr>
          <p:nvPr/>
        </p:nvPicPr>
        <p:blipFill>
          <a:blip r:embed="rId5"/>
          <a:srcRect/>
          <a:stretch>
            <a:fillRect/>
          </a:stretch>
        </p:blipFill>
        <p:spPr bwMode="auto">
          <a:xfrm rot="21055741">
            <a:off x="473957" y="142106"/>
            <a:ext cx="1932406" cy="16349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7" name="Oval 5"/>
          <p:cNvSpPr>
            <a:spLocks noChangeAspect="1" noChangeArrowheads="1"/>
          </p:cNvSpPr>
          <p:nvPr/>
        </p:nvSpPr>
        <p:spPr bwMode="auto">
          <a:xfrm>
            <a:off x="7143768" y="-642966"/>
            <a:ext cx="2641170" cy="2357454"/>
          </a:xfrm>
          <a:prstGeom prst="ellipse">
            <a:avLst/>
          </a:prstGeom>
          <a:noFill/>
          <a:ln w="254000">
            <a:solidFill>
              <a:srgbClr val="0000FF"/>
            </a:solidFill>
            <a:round/>
            <a:headEnd/>
            <a:tailEnd/>
          </a:ln>
          <a:effectLst/>
        </p:spPr>
        <p:txBody>
          <a:bodyPr wrap="none" anchor="ctr"/>
          <a:lstStyle/>
          <a:p>
            <a:endParaRPr lang="zh-TW" altLang="en-US"/>
          </a:p>
        </p:txBody>
      </p:sp>
      <p:sp>
        <p:nvSpPr>
          <p:cNvPr id="28" name="Oval 6"/>
          <p:cNvSpPr>
            <a:spLocks noChangeAspect="1" noChangeArrowheads="1"/>
          </p:cNvSpPr>
          <p:nvPr/>
        </p:nvSpPr>
        <p:spPr bwMode="auto">
          <a:xfrm>
            <a:off x="7429520" y="-357215"/>
            <a:ext cx="2071702" cy="1832053"/>
          </a:xfrm>
          <a:prstGeom prst="ellipse">
            <a:avLst/>
          </a:prstGeom>
          <a:noFill/>
          <a:ln w="63500" cap="rnd">
            <a:solidFill>
              <a:schemeClr val="tx1"/>
            </a:solidFill>
            <a:prstDash val="sysDot"/>
            <a:round/>
            <a:headEnd/>
            <a:tailEnd/>
          </a:ln>
          <a:effectLst/>
        </p:spPr>
        <p:txBody>
          <a:bodyPr wrap="none" anchor="ctr"/>
          <a:lstStyle/>
          <a:p>
            <a:endParaRPr lang="zh-TW" altLang="en-US"/>
          </a:p>
        </p:txBody>
      </p:sp>
      <p:sp>
        <p:nvSpPr>
          <p:cNvPr id="29" name="文字方塊 28"/>
          <p:cNvSpPr txBox="1"/>
          <p:nvPr/>
        </p:nvSpPr>
        <p:spPr>
          <a:xfrm>
            <a:off x="7429520" y="158099"/>
            <a:ext cx="1672253" cy="984885"/>
          </a:xfrm>
          <a:prstGeom prst="rect">
            <a:avLst/>
          </a:prstGeom>
          <a:noFill/>
        </p:spPr>
        <p:txBody>
          <a:bodyPr vert="horz" wrap="none" rtlCol="0">
            <a:spAutoFit/>
          </a:bodyPr>
          <a:lstStyle/>
          <a:p>
            <a:r>
              <a:rPr lang="zh-TW" altLang="en-US" sz="5800" b="1" dirty="0" smtClean="0">
                <a:ln w="18000">
                  <a:solidFill>
                    <a:schemeClr val="accent2">
                      <a:satMod val="140000"/>
                    </a:schemeClr>
                  </a:solidFill>
                  <a:prstDash val="solid"/>
                  <a:miter lim="800000"/>
                </a:ln>
                <a:solidFill>
                  <a:srgbClr val="33CC33"/>
                </a:solidFill>
                <a:effectLst>
                  <a:outerShdw blurRad="25500" dist="23000" dir="7020000" algn="tl">
                    <a:srgbClr val="000000">
                      <a:alpha val="50000"/>
                    </a:srgbClr>
                  </a:outerShdw>
                </a:effectLst>
                <a:ea typeface="華康行楷體W5"/>
              </a:rPr>
              <a:t>目錄</a:t>
            </a:r>
            <a:endParaRPr lang="zh-TW" altLang="en-US" sz="5800" b="1" dirty="0">
              <a:ln w="18000">
                <a:solidFill>
                  <a:schemeClr val="accent2">
                    <a:satMod val="140000"/>
                  </a:schemeClr>
                </a:solidFill>
                <a:prstDash val="solid"/>
                <a:miter lim="800000"/>
              </a:ln>
              <a:solidFill>
                <a:srgbClr val="33CC33"/>
              </a:solidFill>
              <a:effectLst>
                <a:outerShdw blurRad="25500" dist="23000" dir="7020000" algn="tl">
                  <a:srgbClr val="000000">
                    <a:alpha val="50000"/>
                  </a:srgbClr>
                </a:outerShdw>
              </a:effectLst>
              <a:ea typeface="華康行楷體W5"/>
            </a:endParaRPr>
          </a:p>
        </p:txBody>
      </p:sp>
    </p:spTree>
  </p:cSld>
  <p:clrMapOvr>
    <a:masterClrMapping/>
  </p:clrMapOvr>
  <p:transition advClick="0" advTm="23000">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4)">
                                      <p:cBhvr>
                                        <p:cTn id="7" dur="2000"/>
                                        <p:tgtEl>
                                          <p:spTgt spid="27"/>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heel(3)">
                                      <p:cBhvr>
                                        <p:cTn id="10" dur="2000"/>
                                        <p:tgtEl>
                                          <p:spTgt spid="28"/>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childTnLst>
                                </p:cTn>
                              </p:par>
                            </p:childTnLst>
                          </p:cTn>
                        </p:par>
                        <p:par>
                          <p:cTn id="21" fill="hold">
                            <p:stCondLst>
                              <p:cond delay="50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anim calcmode="discrete" valueType="clr">
                                      <p:cBhvr override="childStyle">
                                        <p:cTn id="24" dur="50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5" dur="500"/>
                                        <p:tgtEl>
                                          <p:spTgt spid="10"/>
                                        </p:tgtEl>
                                        <p:attrNameLst>
                                          <p:attrName>fillcolor</p:attrName>
                                        </p:attrNameLst>
                                      </p:cBhvr>
                                      <p:tavLst>
                                        <p:tav tm="0">
                                          <p:val>
                                            <p:clrVal>
                                              <a:schemeClr val="accent2"/>
                                            </p:clrVal>
                                          </p:val>
                                        </p:tav>
                                        <p:tav tm="50000">
                                          <p:val>
                                            <p:clrVal>
                                              <a:schemeClr val="hlink"/>
                                            </p:clrVal>
                                          </p:val>
                                        </p:tav>
                                      </p:tavLst>
                                    </p:anim>
                                    <p:set>
                                      <p:cBhvr>
                                        <p:cTn id="26" dur="500"/>
                                        <p:tgtEl>
                                          <p:spTgt spid="10"/>
                                        </p:tgtEl>
                                        <p:attrNameLst>
                                          <p:attrName>fill.type</p:attrName>
                                        </p:attrNameLst>
                                      </p:cBhvr>
                                      <p:to>
                                        <p:strVal val="solid"/>
                                      </p:to>
                                    </p:set>
                                  </p:childTnLst>
                                </p:cTn>
                              </p:par>
                            </p:childTnLst>
                          </p:cTn>
                        </p:par>
                        <p:par>
                          <p:cTn id="27" fill="hold">
                            <p:stCondLst>
                              <p:cond delay="6750"/>
                            </p:stCondLst>
                            <p:childTnLst>
                              <p:par>
                                <p:cTn id="28" presetID="40" presetClass="entr" presetSubtype="0" fill="hold" grpId="0" nodeType="afterEffect">
                                  <p:stCondLst>
                                    <p:cond delay="0"/>
                                  </p:stCondLst>
                                  <p:iterate type="lt">
                                    <p:tmPct val="10000"/>
                                  </p:iterate>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1"/>
                                          </p:val>
                                        </p:tav>
                                        <p:tav tm="100000">
                                          <p:val>
                                            <p:strVal val="#ppt_x"/>
                                          </p:val>
                                        </p:tav>
                                      </p:tavLst>
                                    </p:anim>
                                    <p:anim calcmode="lin" valueType="num">
                                      <p:cBhvr>
                                        <p:cTn id="32" dur="10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1075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par>
                          <p:cTn id="39" fill="hold">
                            <p:stCondLst>
                              <p:cond delay="12500"/>
                            </p:stCondLst>
                            <p:childTnLst>
                              <p:par>
                                <p:cTn id="40" presetID="40" presetClass="entr" presetSubtype="0" fill="hold" grpId="0" nodeType="afterEffect">
                                  <p:stCondLst>
                                    <p:cond delay="0"/>
                                  </p:stCondLst>
                                  <p:iterate type="lt">
                                    <p:tmPct val="10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1"/>
                                          </p:val>
                                        </p:tav>
                                        <p:tav tm="100000">
                                          <p:val>
                                            <p:strVal val="#ppt_x"/>
                                          </p:val>
                                        </p:tav>
                                      </p:tavLst>
                                    </p:anim>
                                    <p:anim calcmode="lin" valueType="num">
                                      <p:cBhvr>
                                        <p:cTn id="44" dur="1000" fill="hold"/>
                                        <p:tgtEl>
                                          <p:spTgt spid="16"/>
                                        </p:tgtEl>
                                        <p:attrNameLst>
                                          <p:attrName>ppt_y</p:attrName>
                                        </p:attrNameLst>
                                      </p:cBhvr>
                                      <p:tavLst>
                                        <p:tav tm="0">
                                          <p:val>
                                            <p:strVal val="#ppt_y"/>
                                          </p:val>
                                        </p:tav>
                                        <p:tav tm="100000">
                                          <p:val>
                                            <p:strVal val="#ppt_y"/>
                                          </p:val>
                                        </p:tav>
                                      </p:tavLst>
                                    </p:anim>
                                  </p:childTnLst>
                                </p:cTn>
                              </p:par>
                            </p:childTnLst>
                          </p:cTn>
                        </p:par>
                        <p:par>
                          <p:cTn id="45" fill="hold">
                            <p:stCondLst>
                              <p:cond delay="1580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4"/>
                                        </p:tgtEl>
                                        <p:attrNameLst>
                                          <p:attrName>style.visibility</p:attrName>
                                        </p:attrNameLst>
                                      </p:cBhvr>
                                      <p:to>
                                        <p:strVal val="visible"/>
                                      </p:to>
                                    </p:set>
                                    <p:anim calcmode="discrete" valueType="clr">
                                      <p:cBhvr override="childStyle">
                                        <p:cTn id="48" dur="50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9" dur="500"/>
                                        <p:tgtEl>
                                          <p:spTgt spid="14"/>
                                        </p:tgtEl>
                                        <p:attrNameLst>
                                          <p:attrName>fillcolor</p:attrName>
                                        </p:attrNameLst>
                                      </p:cBhvr>
                                      <p:tavLst>
                                        <p:tav tm="0">
                                          <p:val>
                                            <p:clrVal>
                                              <a:schemeClr val="accent2"/>
                                            </p:clrVal>
                                          </p:val>
                                        </p:tav>
                                        <p:tav tm="50000">
                                          <p:val>
                                            <p:clrVal>
                                              <a:schemeClr val="hlink"/>
                                            </p:clrVal>
                                          </p:val>
                                        </p:tav>
                                      </p:tavLst>
                                    </p:anim>
                                    <p:set>
                                      <p:cBhvr>
                                        <p:cTn id="50" dur="500"/>
                                        <p:tgtEl>
                                          <p:spTgt spid="14"/>
                                        </p:tgtEl>
                                        <p:attrNameLst>
                                          <p:attrName>fill.type</p:attrName>
                                        </p:attrNameLst>
                                      </p:cBhvr>
                                      <p:to>
                                        <p:strVal val="solid"/>
                                      </p:to>
                                    </p:set>
                                  </p:childTnLst>
                                </p:cTn>
                              </p:par>
                            </p:childTnLst>
                          </p:cTn>
                        </p:par>
                        <p:par>
                          <p:cTn id="51" fill="hold">
                            <p:stCondLst>
                              <p:cond delay="17550"/>
                            </p:stCondLst>
                            <p:childTnLst>
                              <p:par>
                                <p:cTn id="52" presetID="40" presetClass="entr" presetSubtype="0" fill="hold" grpId="0" nodeType="afterEffect">
                                  <p:stCondLst>
                                    <p:cond delay="0"/>
                                  </p:stCondLst>
                                  <p:iterate type="lt">
                                    <p:tmPct val="10000"/>
                                  </p:iterate>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1"/>
                                          </p:val>
                                        </p:tav>
                                        <p:tav tm="100000">
                                          <p:val>
                                            <p:strVal val="#ppt_x"/>
                                          </p:val>
                                        </p:tav>
                                      </p:tavLst>
                                    </p:anim>
                                    <p:anim calcmode="lin" valueType="num">
                                      <p:cBhvr>
                                        <p:cTn id="56" dur="1000" fill="hold"/>
                                        <p:tgtEl>
                                          <p:spTgt spid="17"/>
                                        </p:tgtEl>
                                        <p:attrNameLst>
                                          <p:attrName>ppt_y</p:attrName>
                                        </p:attrNameLst>
                                      </p:cBhvr>
                                      <p:tavLst>
                                        <p:tav tm="0">
                                          <p:val>
                                            <p:strVal val="#ppt_y"/>
                                          </p:val>
                                        </p:tav>
                                        <p:tav tm="100000">
                                          <p:val>
                                            <p:strVal val="#ppt_y"/>
                                          </p:val>
                                        </p:tav>
                                      </p:tavLst>
                                    </p:anim>
                                  </p:childTnLst>
                                </p:cTn>
                              </p:par>
                            </p:childTnLst>
                          </p:cTn>
                        </p:par>
                        <p:par>
                          <p:cTn id="57" fill="hold">
                            <p:stCondLst>
                              <p:cond delay="20750"/>
                            </p:stCondLst>
                            <p:childTnLst>
                              <p:par>
                                <p:cTn id="58" presetID="27" presetClass="entr" presetSubtype="0" fill="hold" grpId="0" nodeType="afterEffect">
                                  <p:stCondLst>
                                    <p:cond delay="0"/>
                                  </p:stCondLst>
                                  <p:iterate type="lt">
                                    <p:tmPct val="50000"/>
                                  </p:iterate>
                                  <p:childTnLst>
                                    <p:set>
                                      <p:cBhvr>
                                        <p:cTn id="59" dur="1" fill="hold">
                                          <p:stCondLst>
                                            <p:cond delay="0"/>
                                          </p:stCondLst>
                                        </p:cTn>
                                        <p:tgtEl>
                                          <p:spTgt spid="13"/>
                                        </p:tgtEl>
                                        <p:attrNameLst>
                                          <p:attrName>style.visibility</p:attrName>
                                        </p:attrNameLst>
                                      </p:cBhvr>
                                      <p:to>
                                        <p:strVal val="visible"/>
                                      </p:to>
                                    </p:set>
                                    <p:anim calcmode="discrete" valueType="clr">
                                      <p:cBhvr override="childStyle">
                                        <p:cTn id="60" dur="5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1" dur="500"/>
                                        <p:tgtEl>
                                          <p:spTgt spid="13"/>
                                        </p:tgtEl>
                                        <p:attrNameLst>
                                          <p:attrName>fillcolor</p:attrName>
                                        </p:attrNameLst>
                                      </p:cBhvr>
                                      <p:tavLst>
                                        <p:tav tm="0">
                                          <p:val>
                                            <p:clrVal>
                                              <a:schemeClr val="accent2"/>
                                            </p:clrVal>
                                          </p:val>
                                        </p:tav>
                                        <p:tav tm="50000">
                                          <p:val>
                                            <p:clrVal>
                                              <a:schemeClr val="hlink"/>
                                            </p:clrVal>
                                          </p:val>
                                        </p:tav>
                                      </p:tavLst>
                                    </p:anim>
                                    <p:set>
                                      <p:cBhvr>
                                        <p:cTn id="62" dur="500"/>
                                        <p:tgtEl>
                                          <p:spTgt spid="13"/>
                                        </p:tgtEl>
                                        <p:attrNameLst>
                                          <p:attrName>fill.type</p:attrName>
                                        </p:attrNameLst>
                                      </p:cBhvr>
                                      <p:to>
                                        <p:strVal val="solid"/>
                                      </p:to>
                                    </p:set>
                                  </p:childTnLst>
                                </p:cTn>
                              </p:par>
                            </p:childTnLst>
                          </p:cTn>
                        </p:par>
                        <p:par>
                          <p:cTn id="63" fill="hold">
                            <p:stCondLst>
                              <p:cond delay="22500"/>
                            </p:stCondLst>
                            <p:childTnLst>
                              <p:par>
                                <p:cTn id="64" presetID="40" presetClass="entr" presetSubtype="0" fill="hold" grpId="0" nodeType="afterEffect">
                                  <p:stCondLst>
                                    <p:cond delay="0"/>
                                  </p:stCondLst>
                                  <p:iterate type="lt">
                                    <p:tmPct val="10000"/>
                                  </p:iterate>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1"/>
                                          </p:val>
                                        </p:tav>
                                        <p:tav tm="100000">
                                          <p:val>
                                            <p:strVal val="#ppt_x"/>
                                          </p:val>
                                        </p:tav>
                                      </p:tavLst>
                                    </p:anim>
                                    <p:anim calcmode="lin" valueType="num">
                                      <p:cBhvr>
                                        <p:cTn id="68" dur="1000" fill="hold"/>
                                        <p:tgtEl>
                                          <p:spTgt spid="18"/>
                                        </p:tgtEl>
                                        <p:attrNameLst>
                                          <p:attrName>ppt_y</p:attrName>
                                        </p:attrNameLst>
                                      </p:cBhvr>
                                      <p:tavLst>
                                        <p:tav tm="0">
                                          <p:val>
                                            <p:strVal val="#ppt_y"/>
                                          </p:val>
                                        </p:tav>
                                        <p:tav tm="100000">
                                          <p:val>
                                            <p:strVal val="#ppt_y"/>
                                          </p:val>
                                        </p:tav>
                                      </p:tavLst>
                                    </p:anim>
                                  </p:childTnLst>
                                </p:cTn>
                              </p:par>
                            </p:childTnLst>
                          </p:cTn>
                        </p:par>
                        <p:par>
                          <p:cTn id="69" fill="hold">
                            <p:stCondLst>
                              <p:cond delay="25800"/>
                            </p:stCondLst>
                            <p:childTnLst>
                              <p:par>
                                <p:cTn id="70" presetID="27" presetClass="entr" presetSubtype="0" fill="hold" grpId="0" nodeType="afterEffect">
                                  <p:stCondLst>
                                    <p:cond delay="0"/>
                                  </p:stCondLst>
                                  <p:iterate type="lt">
                                    <p:tmPct val="50000"/>
                                  </p:iterate>
                                  <p:childTnLst>
                                    <p:set>
                                      <p:cBhvr>
                                        <p:cTn id="71" dur="1" fill="hold">
                                          <p:stCondLst>
                                            <p:cond delay="0"/>
                                          </p:stCondLst>
                                        </p:cTn>
                                        <p:tgtEl>
                                          <p:spTgt spid="12"/>
                                        </p:tgtEl>
                                        <p:attrNameLst>
                                          <p:attrName>style.visibility</p:attrName>
                                        </p:attrNameLst>
                                      </p:cBhvr>
                                      <p:to>
                                        <p:strVal val="visible"/>
                                      </p:to>
                                    </p:set>
                                    <p:anim calcmode="discrete" valueType="clr">
                                      <p:cBhvr override="childStyle">
                                        <p:cTn id="72" dur="50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73" dur="500"/>
                                        <p:tgtEl>
                                          <p:spTgt spid="12"/>
                                        </p:tgtEl>
                                        <p:attrNameLst>
                                          <p:attrName>fillcolor</p:attrName>
                                        </p:attrNameLst>
                                      </p:cBhvr>
                                      <p:tavLst>
                                        <p:tav tm="0">
                                          <p:val>
                                            <p:clrVal>
                                              <a:schemeClr val="accent2"/>
                                            </p:clrVal>
                                          </p:val>
                                        </p:tav>
                                        <p:tav tm="50000">
                                          <p:val>
                                            <p:clrVal>
                                              <a:schemeClr val="hlink"/>
                                            </p:clrVal>
                                          </p:val>
                                        </p:tav>
                                      </p:tavLst>
                                    </p:anim>
                                    <p:set>
                                      <p:cBhvr>
                                        <p:cTn id="74" dur="500"/>
                                        <p:tgtEl>
                                          <p:spTgt spid="12"/>
                                        </p:tgtEl>
                                        <p:attrNameLst>
                                          <p:attrName>fill.type</p:attrName>
                                        </p:attrNameLst>
                                      </p:cBhvr>
                                      <p:to>
                                        <p:strVal val="solid"/>
                                      </p:to>
                                    </p:set>
                                  </p:childTnLst>
                                </p:cTn>
                              </p:par>
                              <p:par>
                                <p:cTn id="75" presetID="10"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2000"/>
                                        <p:tgtEl>
                                          <p:spTgt spid="25"/>
                                        </p:tgtEl>
                                      </p:cBhvr>
                                    </p:animEffect>
                                  </p:childTnLst>
                                </p:cTn>
                              </p:par>
                            </p:childTnLst>
                          </p:cTn>
                        </p:par>
                        <p:par>
                          <p:cTn id="78" fill="hold">
                            <p:stCondLst>
                              <p:cond delay="27800"/>
                            </p:stCondLst>
                            <p:childTnLst>
                              <p:par>
                                <p:cTn id="79" presetID="40" presetClass="entr" presetSubtype="0" fill="hold" grpId="0" nodeType="afterEffect">
                                  <p:stCondLst>
                                    <p:cond delay="0"/>
                                  </p:stCondLst>
                                  <p:iterate type="lt">
                                    <p:tmPct val="10000"/>
                                  </p:iterate>
                                  <p:childTnLst>
                                    <p:set>
                                      <p:cBhvr>
                                        <p:cTn id="80" dur="1" fill="hold">
                                          <p:stCondLst>
                                            <p:cond delay="0"/>
                                          </p:stCondLst>
                                        </p:cTn>
                                        <p:tgtEl>
                                          <p:spTgt spid="19"/>
                                        </p:tgtEl>
                                        <p:attrNameLst>
                                          <p:attrName>style.visibility</p:attrName>
                                        </p:attrNameLst>
                                      </p:cBhvr>
                                      <p:to>
                                        <p:strVal val="visible"/>
                                      </p:to>
                                    </p:set>
                                    <p:animEffect transition="in" filter="fade">
                                      <p:cBhvr>
                                        <p:cTn id="81" dur="1000"/>
                                        <p:tgtEl>
                                          <p:spTgt spid="19"/>
                                        </p:tgtEl>
                                      </p:cBhvr>
                                    </p:animEffect>
                                    <p:anim calcmode="lin" valueType="num">
                                      <p:cBhvr>
                                        <p:cTn id="82" dur="1000" fill="hold"/>
                                        <p:tgtEl>
                                          <p:spTgt spid="19"/>
                                        </p:tgtEl>
                                        <p:attrNameLst>
                                          <p:attrName>ppt_x</p:attrName>
                                        </p:attrNameLst>
                                      </p:cBhvr>
                                      <p:tavLst>
                                        <p:tav tm="0">
                                          <p:val>
                                            <p:strVal val="#ppt_x-.1"/>
                                          </p:val>
                                        </p:tav>
                                        <p:tav tm="100000">
                                          <p:val>
                                            <p:strVal val="#ppt_x"/>
                                          </p:val>
                                        </p:tav>
                                      </p:tavLst>
                                    </p:anim>
                                    <p:anim calcmode="lin" valueType="num">
                                      <p:cBhvr>
                                        <p:cTn id="83"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7" grpId="0" animBg="1"/>
      <p:bldP spid="28" grpId="0" animBg="1"/>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群組 28"/>
          <p:cNvGrpSpPr/>
          <p:nvPr/>
        </p:nvGrpSpPr>
        <p:grpSpPr>
          <a:xfrm>
            <a:off x="6325790" y="500042"/>
            <a:ext cx="2818210" cy="3000375"/>
            <a:chOff x="6325790" y="3786190"/>
            <a:chExt cx="2818210" cy="3000375"/>
          </a:xfrm>
        </p:grpSpPr>
        <p:pic>
          <p:nvPicPr>
            <p:cNvPr id="30" name="Picture 3" descr="C:\Documents and Settings\Administrator\Local Settings\Temporary Internet Files\Content.IE5\3V5RP0NK\MC900353702[1].wmf"/>
            <p:cNvPicPr>
              <a:picLocks noChangeAspect="1" noChangeArrowheads="1"/>
            </p:cNvPicPr>
            <p:nvPr/>
          </p:nvPicPr>
          <p:blipFill>
            <a:blip r:embed="rId2"/>
            <a:srcRect/>
            <a:stretch>
              <a:fillRect/>
            </a:stretch>
          </p:blipFill>
          <p:spPr bwMode="auto">
            <a:xfrm>
              <a:off x="6325790" y="3786190"/>
              <a:ext cx="2818210" cy="3000375"/>
            </a:xfrm>
            <a:prstGeom prst="rect">
              <a:avLst/>
            </a:prstGeom>
            <a:noFill/>
          </p:spPr>
        </p:pic>
        <p:pic>
          <p:nvPicPr>
            <p:cNvPr id="31" name="Picture 10"/>
            <p:cNvPicPr>
              <a:picLocks noChangeAspect="1" noChangeArrowheads="1"/>
            </p:cNvPicPr>
            <p:nvPr/>
          </p:nvPicPr>
          <p:blipFill>
            <a:blip r:embed="rId3"/>
            <a:srcRect/>
            <a:stretch>
              <a:fillRect/>
            </a:stretch>
          </p:blipFill>
          <p:spPr bwMode="auto">
            <a:xfrm>
              <a:off x="6955436" y="4422098"/>
              <a:ext cx="1514007" cy="938796"/>
            </a:xfrm>
            <a:prstGeom prst="rect">
              <a:avLst/>
            </a:prstGeom>
            <a:noFill/>
            <a:ln w="9525">
              <a:noFill/>
              <a:miter lim="800000"/>
              <a:headEnd/>
              <a:tailEnd/>
            </a:ln>
            <a:effectLst/>
          </p:spPr>
        </p:pic>
        <p:sp>
          <p:nvSpPr>
            <p:cNvPr id="32" name="綵帶 (向上) 31"/>
            <p:cNvSpPr/>
            <p:nvPr/>
          </p:nvSpPr>
          <p:spPr>
            <a:xfrm rot="20071184">
              <a:off x="6373315" y="4091270"/>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smtClean="0">
                <a:solidFill>
                  <a:srgbClr val="00CC00"/>
                </a:solidFill>
                <a:latin typeface="華康娃娃體W7" pitchFamily="81" charset="-120"/>
                <a:ea typeface="華康娃娃體W7" pitchFamily="81" charset="-120"/>
              </a:endParaRPr>
            </a:p>
            <a:p>
              <a:pPr algn="ctr"/>
              <a:r>
                <a:rPr lang="zh-TW" altLang="en-US" sz="1600" dirty="0" smtClean="0">
                  <a:solidFill>
                    <a:srgbClr val="00CC00"/>
                  </a:solidFill>
                  <a:latin typeface="華康娃娃體W7" pitchFamily="81" charset="-120"/>
                  <a:ea typeface="華康娃娃體W7" pitchFamily="81" charset="-120"/>
                </a:rPr>
                <a:t>生命跡象</a:t>
              </a:r>
              <a:r>
                <a:rPr lang="en-US" sz="1600" dirty="0" smtClean="0">
                  <a:solidFill>
                    <a:srgbClr val="00CC00"/>
                  </a:solidFill>
                  <a:latin typeface="華康娃娃體W7" pitchFamily="81" charset="-120"/>
                  <a:ea typeface="華康娃娃體W7" pitchFamily="81" charset="-120"/>
                </a:rPr>
                <a:t>-</a:t>
              </a:r>
              <a:r>
                <a:rPr lang="zh-TW" altLang="en-US" sz="1600" dirty="0" smtClean="0">
                  <a:solidFill>
                    <a:srgbClr val="00CC00"/>
                  </a:solidFill>
                  <a:latin typeface="華康娃娃體W7" pitchFamily="81" charset="-120"/>
                  <a:ea typeface="華康娃娃體W7" pitchFamily="81" charset="-120"/>
                </a:rPr>
                <a:t>成長之二</a:t>
              </a:r>
            </a:p>
            <a:p>
              <a:pPr algn="ctr"/>
              <a:endParaRPr lang="zh-TW" altLang="en-US" dirty="0"/>
            </a:p>
          </p:txBody>
        </p:sp>
        <p:pic>
          <p:nvPicPr>
            <p:cNvPr id="33" name="Picture 14" descr="C:\Documents and Settings\Administrator\Local Settings\Temporary Internet Files\Content.IE5\PQP3D1RR\MC900445648[1].wmf"/>
            <p:cNvPicPr>
              <a:picLocks noChangeAspect="1" noChangeArrowheads="1"/>
            </p:cNvPicPr>
            <p:nvPr/>
          </p:nvPicPr>
          <p:blipFill>
            <a:blip r:embed="rId4"/>
            <a:srcRect/>
            <a:stretch>
              <a:fillRect/>
            </a:stretch>
          </p:blipFill>
          <p:spPr bwMode="auto">
            <a:xfrm rot="19115861">
              <a:off x="6474516" y="4337620"/>
              <a:ext cx="431857" cy="731747"/>
            </a:xfrm>
            <a:prstGeom prst="rect">
              <a:avLst/>
            </a:prstGeom>
            <a:noFill/>
          </p:spPr>
        </p:pic>
      </p:grpSp>
      <p:grpSp>
        <p:nvGrpSpPr>
          <p:cNvPr id="37" name="群組 36"/>
          <p:cNvGrpSpPr/>
          <p:nvPr/>
        </p:nvGrpSpPr>
        <p:grpSpPr>
          <a:xfrm>
            <a:off x="357158" y="500063"/>
            <a:ext cx="2818210" cy="3000375"/>
            <a:chOff x="357158" y="500063"/>
            <a:chExt cx="2818210" cy="3000375"/>
          </a:xfrm>
        </p:grpSpPr>
        <p:pic>
          <p:nvPicPr>
            <p:cNvPr id="20" name="Picture 3" descr="C:\Documents and Settings\Administrator\Local Settings\Temporary Internet Files\Content.IE5\3V5RP0NK\MC900353702[1].wmf"/>
            <p:cNvPicPr>
              <a:picLocks noChangeAspect="1" noChangeArrowheads="1"/>
            </p:cNvPicPr>
            <p:nvPr/>
          </p:nvPicPr>
          <p:blipFill>
            <a:blip r:embed="rId2"/>
            <a:srcRect/>
            <a:stretch>
              <a:fillRect/>
            </a:stretch>
          </p:blipFill>
          <p:spPr bwMode="auto">
            <a:xfrm>
              <a:off x="357158" y="500063"/>
              <a:ext cx="2818210" cy="3000375"/>
            </a:xfrm>
            <a:prstGeom prst="rect">
              <a:avLst/>
            </a:prstGeom>
            <a:noFill/>
          </p:spPr>
        </p:pic>
        <p:pic>
          <p:nvPicPr>
            <p:cNvPr id="2050" name="Picture 2"/>
            <p:cNvPicPr>
              <a:picLocks noChangeAspect="1" noChangeArrowheads="1"/>
            </p:cNvPicPr>
            <p:nvPr/>
          </p:nvPicPr>
          <p:blipFill>
            <a:blip r:embed="rId5"/>
            <a:srcRect/>
            <a:stretch>
              <a:fillRect/>
            </a:stretch>
          </p:blipFill>
          <p:spPr bwMode="auto">
            <a:xfrm>
              <a:off x="1000100" y="1088571"/>
              <a:ext cx="1510871" cy="972458"/>
            </a:xfrm>
            <a:prstGeom prst="rect">
              <a:avLst/>
            </a:prstGeom>
            <a:noFill/>
            <a:ln w="9525">
              <a:noFill/>
              <a:miter lim="800000"/>
              <a:headEnd/>
              <a:tailEnd/>
            </a:ln>
            <a:effectLst/>
          </p:spPr>
        </p:pic>
        <p:grpSp>
          <p:nvGrpSpPr>
            <p:cNvPr id="35" name="群組 34"/>
            <p:cNvGrpSpPr/>
            <p:nvPr/>
          </p:nvGrpSpPr>
          <p:grpSpPr>
            <a:xfrm>
              <a:off x="435618" y="785794"/>
              <a:ext cx="1564614" cy="949454"/>
              <a:chOff x="229647" y="713668"/>
              <a:chExt cx="1564614" cy="949454"/>
            </a:xfrm>
          </p:grpSpPr>
          <p:sp>
            <p:nvSpPr>
              <p:cNvPr id="22" name="綵帶 (向上) 21"/>
              <p:cNvSpPr/>
              <p:nvPr/>
            </p:nvSpPr>
            <p:spPr>
              <a:xfrm rot="20071184">
                <a:off x="229647" y="713668"/>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smtClean="0">
                  <a:solidFill>
                    <a:srgbClr val="00CC00"/>
                  </a:solidFill>
                  <a:latin typeface="華康娃娃體W7" pitchFamily="81" charset="-120"/>
                  <a:ea typeface="華康娃娃體W7" pitchFamily="81" charset="-120"/>
                </a:endParaRPr>
              </a:p>
              <a:p>
                <a:pPr algn="ctr"/>
                <a:r>
                  <a:rPr lang="zh-TW" altLang="en-US" sz="2000" dirty="0" smtClean="0">
                    <a:solidFill>
                      <a:srgbClr val="00CC00"/>
                    </a:solidFill>
                    <a:latin typeface="華康娃娃體W7" pitchFamily="81" charset="-120"/>
                    <a:ea typeface="華康娃娃體W7" pitchFamily="81" charset="-120"/>
                  </a:rPr>
                  <a:t>鹿朋友</a:t>
                </a:r>
              </a:p>
              <a:p>
                <a:pPr algn="ctr"/>
                <a:endParaRPr lang="zh-TW" altLang="en-US" dirty="0"/>
              </a:p>
            </p:txBody>
          </p:sp>
          <p:pic>
            <p:nvPicPr>
              <p:cNvPr id="23" name="Picture 14" descr="C:\Documents and Settings\Administrator\Local Settings\Temporary Internet Files\Content.IE5\PQP3D1RR\MC900445648[1].wmf"/>
              <p:cNvPicPr>
                <a:picLocks noChangeAspect="1" noChangeArrowheads="1"/>
              </p:cNvPicPr>
              <p:nvPr/>
            </p:nvPicPr>
            <p:blipFill>
              <a:blip r:embed="rId4"/>
              <a:srcRect/>
              <a:stretch>
                <a:fillRect/>
              </a:stretch>
            </p:blipFill>
            <p:spPr bwMode="auto">
              <a:xfrm rot="19115861">
                <a:off x="259410" y="931375"/>
                <a:ext cx="431857" cy="731747"/>
              </a:xfrm>
              <a:prstGeom prst="rect">
                <a:avLst/>
              </a:prstGeom>
              <a:noFill/>
            </p:spPr>
          </p:pic>
        </p:grpSp>
      </p:grpSp>
      <p:grpSp>
        <p:nvGrpSpPr>
          <p:cNvPr id="39" name="群組 38"/>
          <p:cNvGrpSpPr/>
          <p:nvPr/>
        </p:nvGrpSpPr>
        <p:grpSpPr>
          <a:xfrm>
            <a:off x="3333346" y="500042"/>
            <a:ext cx="2818210" cy="3000375"/>
            <a:chOff x="3333346" y="500042"/>
            <a:chExt cx="2818210" cy="3000375"/>
          </a:xfrm>
        </p:grpSpPr>
        <p:pic>
          <p:nvPicPr>
            <p:cNvPr id="25" name="Picture 3" descr="C:\Documents and Settings\Administrator\Local Settings\Temporary Internet Files\Content.IE5\3V5RP0NK\MC900353702[1].wmf"/>
            <p:cNvPicPr>
              <a:picLocks noChangeAspect="1" noChangeArrowheads="1"/>
            </p:cNvPicPr>
            <p:nvPr/>
          </p:nvPicPr>
          <p:blipFill>
            <a:blip r:embed="rId2"/>
            <a:srcRect/>
            <a:stretch>
              <a:fillRect/>
            </a:stretch>
          </p:blipFill>
          <p:spPr bwMode="auto">
            <a:xfrm>
              <a:off x="3333346" y="500042"/>
              <a:ext cx="2818210" cy="3000375"/>
            </a:xfrm>
            <a:prstGeom prst="rect">
              <a:avLst/>
            </a:prstGeom>
            <a:noFill/>
          </p:spPr>
        </p:pic>
        <p:pic>
          <p:nvPicPr>
            <p:cNvPr id="2051" name="Picture 3"/>
            <p:cNvPicPr>
              <a:picLocks noChangeAspect="1" noChangeArrowheads="1"/>
            </p:cNvPicPr>
            <p:nvPr/>
          </p:nvPicPr>
          <p:blipFill>
            <a:blip r:embed="rId6"/>
            <a:srcRect/>
            <a:stretch>
              <a:fillRect/>
            </a:stretch>
          </p:blipFill>
          <p:spPr bwMode="auto">
            <a:xfrm>
              <a:off x="3988694" y="1071546"/>
              <a:ext cx="1512000" cy="974968"/>
            </a:xfrm>
            <a:prstGeom prst="rect">
              <a:avLst/>
            </a:prstGeom>
            <a:noFill/>
            <a:ln w="9525">
              <a:noFill/>
              <a:miter lim="800000"/>
              <a:headEnd/>
              <a:tailEnd/>
            </a:ln>
            <a:effectLst/>
          </p:spPr>
        </p:pic>
        <p:grpSp>
          <p:nvGrpSpPr>
            <p:cNvPr id="38" name="群組 37"/>
            <p:cNvGrpSpPr/>
            <p:nvPr/>
          </p:nvGrpSpPr>
          <p:grpSpPr>
            <a:xfrm>
              <a:off x="3436014" y="807828"/>
              <a:ext cx="1564614" cy="978098"/>
              <a:chOff x="3372919" y="733684"/>
              <a:chExt cx="1564614" cy="978098"/>
            </a:xfrm>
          </p:grpSpPr>
          <p:sp>
            <p:nvSpPr>
              <p:cNvPr id="27" name="綵帶 (向上) 26"/>
              <p:cNvSpPr/>
              <p:nvPr/>
            </p:nvSpPr>
            <p:spPr>
              <a:xfrm rot="20071184">
                <a:off x="3372919" y="733684"/>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smtClean="0">
                  <a:solidFill>
                    <a:srgbClr val="00CC00"/>
                  </a:solidFill>
                  <a:latin typeface="華康娃娃體W7" pitchFamily="81" charset="-120"/>
                  <a:ea typeface="華康娃娃體W7" pitchFamily="81" charset="-120"/>
                </a:endParaRPr>
              </a:p>
              <a:p>
                <a:pPr algn="ctr"/>
                <a:r>
                  <a:rPr lang="zh-TW" altLang="en-US" sz="2000" dirty="0" smtClean="0">
                    <a:solidFill>
                      <a:srgbClr val="00CC00"/>
                    </a:solidFill>
                    <a:latin typeface="華康娃娃體W7" pitchFamily="81" charset="-120"/>
                    <a:ea typeface="華康娃娃體W7" pitchFamily="81" charset="-120"/>
                  </a:rPr>
                  <a:t>邂逅</a:t>
                </a:r>
              </a:p>
              <a:p>
                <a:pPr algn="ctr"/>
                <a:endParaRPr lang="zh-TW" altLang="en-US" dirty="0"/>
              </a:p>
            </p:txBody>
          </p:sp>
          <p:pic>
            <p:nvPicPr>
              <p:cNvPr id="28" name="Picture 14" descr="C:\Documents and Settings\Administrator\Local Settings\Temporary Internet Files\Content.IE5\PQP3D1RR\MC900445648[1].wmf"/>
              <p:cNvPicPr>
                <a:picLocks noChangeAspect="1" noChangeArrowheads="1"/>
              </p:cNvPicPr>
              <p:nvPr/>
            </p:nvPicPr>
            <p:blipFill>
              <a:blip r:embed="rId4"/>
              <a:srcRect/>
              <a:stretch>
                <a:fillRect/>
              </a:stretch>
            </p:blipFill>
            <p:spPr bwMode="auto">
              <a:xfrm rot="19115861">
                <a:off x="3474120" y="980035"/>
                <a:ext cx="431857" cy="731747"/>
              </a:xfrm>
              <a:prstGeom prst="rect">
                <a:avLst/>
              </a:prstGeom>
              <a:noFill/>
            </p:spPr>
          </p:pic>
        </p:grpSp>
      </p:grpSp>
      <p:grpSp>
        <p:nvGrpSpPr>
          <p:cNvPr id="44" name="群組 43"/>
          <p:cNvGrpSpPr/>
          <p:nvPr/>
        </p:nvGrpSpPr>
        <p:grpSpPr>
          <a:xfrm>
            <a:off x="357158" y="3786211"/>
            <a:ext cx="2818210" cy="3000375"/>
            <a:chOff x="357158" y="3786211"/>
            <a:chExt cx="2818210" cy="3000375"/>
          </a:xfrm>
        </p:grpSpPr>
        <p:pic>
          <p:nvPicPr>
            <p:cNvPr id="5" name="Picture 3" descr="C:\Documents and Settings\Administrator\Local Settings\Temporary Internet Files\Content.IE5\3V5RP0NK\MC900353702[1].wmf"/>
            <p:cNvPicPr>
              <a:picLocks noChangeAspect="1" noChangeArrowheads="1"/>
            </p:cNvPicPr>
            <p:nvPr/>
          </p:nvPicPr>
          <p:blipFill>
            <a:blip r:embed="rId2"/>
            <a:srcRect/>
            <a:stretch>
              <a:fillRect/>
            </a:stretch>
          </p:blipFill>
          <p:spPr bwMode="auto">
            <a:xfrm>
              <a:off x="357158" y="3786211"/>
              <a:ext cx="2818210" cy="3000375"/>
            </a:xfrm>
            <a:prstGeom prst="rect">
              <a:avLst/>
            </a:prstGeom>
            <a:noFill/>
          </p:spPr>
        </p:pic>
        <p:pic>
          <p:nvPicPr>
            <p:cNvPr id="2052" name="Picture 4"/>
            <p:cNvPicPr>
              <a:picLocks noChangeAspect="1" noChangeArrowheads="1"/>
            </p:cNvPicPr>
            <p:nvPr/>
          </p:nvPicPr>
          <p:blipFill>
            <a:blip r:embed="rId7"/>
            <a:srcRect/>
            <a:stretch>
              <a:fillRect/>
            </a:stretch>
          </p:blipFill>
          <p:spPr bwMode="auto">
            <a:xfrm>
              <a:off x="1000100" y="4377128"/>
              <a:ext cx="1518248" cy="989351"/>
            </a:xfrm>
            <a:prstGeom prst="rect">
              <a:avLst/>
            </a:prstGeom>
            <a:noFill/>
            <a:ln w="9525">
              <a:noFill/>
              <a:miter lim="800000"/>
              <a:headEnd/>
              <a:tailEnd/>
            </a:ln>
            <a:effectLst/>
          </p:spPr>
        </p:pic>
        <p:grpSp>
          <p:nvGrpSpPr>
            <p:cNvPr id="43" name="群組 42"/>
            <p:cNvGrpSpPr/>
            <p:nvPr/>
          </p:nvGrpSpPr>
          <p:grpSpPr>
            <a:xfrm>
              <a:off x="454639" y="4143380"/>
              <a:ext cx="1545593" cy="929358"/>
              <a:chOff x="377065" y="4068572"/>
              <a:chExt cx="1545593" cy="929358"/>
            </a:xfrm>
          </p:grpSpPr>
          <p:sp>
            <p:nvSpPr>
              <p:cNvPr id="7" name="綵帶 (向上) 6"/>
              <p:cNvSpPr/>
              <p:nvPr/>
            </p:nvSpPr>
            <p:spPr>
              <a:xfrm rot="20071184">
                <a:off x="377065" y="4068572"/>
                <a:ext cx="1545593" cy="630257"/>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smtClean="0">
                  <a:solidFill>
                    <a:srgbClr val="00CC00"/>
                  </a:solidFill>
                  <a:latin typeface="華康娃娃體W7" pitchFamily="81" charset="-120"/>
                  <a:ea typeface="華康娃娃體W7" pitchFamily="81" charset="-120"/>
                </a:endParaRPr>
              </a:p>
              <a:p>
                <a:pPr algn="ctr"/>
                <a:endParaRPr lang="en-US" altLang="zh-TW" sz="2200" dirty="0" smtClean="0">
                  <a:solidFill>
                    <a:srgbClr val="00CC00"/>
                  </a:solidFill>
                  <a:latin typeface="華康娃娃體W7" pitchFamily="81" charset="-120"/>
                  <a:ea typeface="華康娃娃體W7" pitchFamily="81" charset="-120"/>
                </a:endParaRPr>
              </a:p>
              <a:p>
                <a:pPr algn="ctr"/>
                <a:r>
                  <a:rPr lang="zh-TW" altLang="en-US" sz="2400" dirty="0" smtClean="0">
                    <a:solidFill>
                      <a:srgbClr val="00CC00"/>
                    </a:solidFill>
                    <a:latin typeface="華康娃娃體W7" pitchFamily="81" charset="-120"/>
                    <a:ea typeface="華康娃娃體W7" pitchFamily="81" charset="-120"/>
                  </a:rPr>
                  <a:t>大門</a:t>
                </a:r>
              </a:p>
              <a:p>
                <a:pPr algn="ctr"/>
                <a:endParaRPr lang="zh-TW" altLang="en-US" sz="1600" dirty="0" smtClean="0">
                  <a:solidFill>
                    <a:srgbClr val="00CC00"/>
                  </a:solidFill>
                  <a:latin typeface="華康娃娃體W7" pitchFamily="81" charset="-120"/>
                  <a:ea typeface="華康娃娃體W7" pitchFamily="81" charset="-120"/>
                </a:endParaRPr>
              </a:p>
              <a:p>
                <a:pPr algn="ctr"/>
                <a:endParaRPr lang="zh-TW" altLang="en-US" dirty="0"/>
              </a:p>
            </p:txBody>
          </p:sp>
          <p:pic>
            <p:nvPicPr>
              <p:cNvPr id="8" name="Picture 14" descr="C:\Documents and Settings\Administrator\Local Settings\Temporary Internet Files\Content.IE5\PQP3D1RR\MC900445648[1].wmf"/>
              <p:cNvPicPr>
                <a:picLocks noChangeAspect="1" noChangeArrowheads="1"/>
              </p:cNvPicPr>
              <p:nvPr/>
            </p:nvPicPr>
            <p:blipFill>
              <a:blip r:embed="rId4"/>
              <a:srcRect/>
              <a:stretch>
                <a:fillRect/>
              </a:stretch>
            </p:blipFill>
            <p:spPr bwMode="auto">
              <a:xfrm rot="19115861">
                <a:off x="402286" y="4266183"/>
                <a:ext cx="431857" cy="731747"/>
              </a:xfrm>
              <a:prstGeom prst="rect">
                <a:avLst/>
              </a:prstGeom>
              <a:noFill/>
            </p:spPr>
          </p:pic>
        </p:grpSp>
      </p:grpSp>
      <p:grpSp>
        <p:nvGrpSpPr>
          <p:cNvPr id="46" name="群組 45"/>
          <p:cNvGrpSpPr/>
          <p:nvPr/>
        </p:nvGrpSpPr>
        <p:grpSpPr>
          <a:xfrm>
            <a:off x="3333346" y="3786190"/>
            <a:ext cx="2818210" cy="3000375"/>
            <a:chOff x="3333346" y="3786190"/>
            <a:chExt cx="2818210" cy="3000375"/>
          </a:xfrm>
        </p:grpSpPr>
        <p:pic>
          <p:nvPicPr>
            <p:cNvPr id="10" name="Picture 3" descr="C:\Documents and Settings\Administrator\Local Settings\Temporary Internet Files\Content.IE5\3V5RP0NK\MC900353702[1].wmf"/>
            <p:cNvPicPr>
              <a:picLocks noChangeAspect="1" noChangeArrowheads="1"/>
            </p:cNvPicPr>
            <p:nvPr/>
          </p:nvPicPr>
          <p:blipFill>
            <a:blip r:embed="rId2"/>
            <a:srcRect/>
            <a:stretch>
              <a:fillRect/>
            </a:stretch>
          </p:blipFill>
          <p:spPr bwMode="auto">
            <a:xfrm>
              <a:off x="3333346" y="3786190"/>
              <a:ext cx="2818210" cy="3000375"/>
            </a:xfrm>
            <a:prstGeom prst="rect">
              <a:avLst/>
            </a:prstGeom>
            <a:noFill/>
          </p:spPr>
        </p:pic>
        <p:pic>
          <p:nvPicPr>
            <p:cNvPr id="2054" name="Picture 6"/>
            <p:cNvPicPr>
              <a:picLocks noChangeAspect="1" noChangeArrowheads="1"/>
            </p:cNvPicPr>
            <p:nvPr/>
          </p:nvPicPr>
          <p:blipFill>
            <a:blip r:embed="rId8"/>
            <a:srcRect/>
            <a:stretch>
              <a:fillRect/>
            </a:stretch>
          </p:blipFill>
          <p:spPr bwMode="auto">
            <a:xfrm>
              <a:off x="3972393" y="4377128"/>
              <a:ext cx="1514007" cy="931528"/>
            </a:xfrm>
            <a:prstGeom prst="rect">
              <a:avLst/>
            </a:prstGeom>
            <a:noFill/>
            <a:ln w="9525">
              <a:noFill/>
              <a:miter lim="800000"/>
              <a:headEnd/>
              <a:tailEnd/>
            </a:ln>
            <a:effectLst/>
          </p:spPr>
        </p:pic>
        <p:grpSp>
          <p:nvGrpSpPr>
            <p:cNvPr id="45" name="群組 44"/>
            <p:cNvGrpSpPr/>
            <p:nvPr/>
          </p:nvGrpSpPr>
          <p:grpSpPr>
            <a:xfrm>
              <a:off x="3436014" y="4071942"/>
              <a:ext cx="1564614" cy="978098"/>
              <a:chOff x="3372919" y="4019832"/>
              <a:chExt cx="1564614" cy="978098"/>
            </a:xfrm>
          </p:grpSpPr>
          <p:sp>
            <p:nvSpPr>
              <p:cNvPr id="12" name="綵帶 (向上) 11"/>
              <p:cNvSpPr/>
              <p:nvPr/>
            </p:nvSpPr>
            <p:spPr>
              <a:xfrm rot="20071184">
                <a:off x="3372919" y="4019832"/>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dirty="0" smtClean="0">
                  <a:solidFill>
                    <a:srgbClr val="00CC00"/>
                  </a:solidFill>
                  <a:latin typeface="華康娃娃體W7" pitchFamily="81" charset="-120"/>
                  <a:ea typeface="華康娃娃體W7" pitchFamily="81" charset="-120"/>
                </a:endParaRPr>
              </a:p>
              <a:p>
                <a:pPr algn="ctr"/>
                <a:r>
                  <a:rPr lang="zh-TW" altLang="en-US" sz="2000" dirty="0" smtClean="0">
                    <a:solidFill>
                      <a:srgbClr val="00CC00"/>
                    </a:solidFill>
                    <a:latin typeface="華康娃娃體W7" pitchFamily="81" charset="-120"/>
                    <a:ea typeface="華康娃娃體W7" pitchFamily="81" charset="-120"/>
                  </a:rPr>
                  <a:t>共信</a:t>
                </a:r>
              </a:p>
              <a:p>
                <a:pPr algn="ctr"/>
                <a:endParaRPr lang="zh-TW" altLang="en-US" dirty="0"/>
              </a:p>
            </p:txBody>
          </p:sp>
          <p:pic>
            <p:nvPicPr>
              <p:cNvPr id="13" name="Picture 14" descr="C:\Documents and Settings\Administrator\Local Settings\Temporary Internet Files\Content.IE5\PQP3D1RR\MC900445648[1].wmf"/>
              <p:cNvPicPr>
                <a:picLocks noChangeAspect="1" noChangeArrowheads="1"/>
              </p:cNvPicPr>
              <p:nvPr/>
            </p:nvPicPr>
            <p:blipFill>
              <a:blip r:embed="rId4"/>
              <a:srcRect/>
              <a:stretch>
                <a:fillRect/>
              </a:stretch>
            </p:blipFill>
            <p:spPr bwMode="auto">
              <a:xfrm rot="19115861">
                <a:off x="3474120" y="4266183"/>
                <a:ext cx="431857" cy="731747"/>
              </a:xfrm>
              <a:prstGeom prst="rect">
                <a:avLst/>
              </a:prstGeom>
              <a:noFill/>
            </p:spPr>
          </p:pic>
        </p:grpSp>
      </p:grpSp>
      <p:grpSp>
        <p:nvGrpSpPr>
          <p:cNvPr id="48" name="群組 47"/>
          <p:cNvGrpSpPr/>
          <p:nvPr/>
        </p:nvGrpSpPr>
        <p:grpSpPr>
          <a:xfrm>
            <a:off x="6325790" y="3786190"/>
            <a:ext cx="2818210" cy="3000375"/>
            <a:chOff x="6325790" y="3786190"/>
            <a:chExt cx="2818210" cy="3000375"/>
          </a:xfrm>
        </p:grpSpPr>
        <p:pic>
          <p:nvPicPr>
            <p:cNvPr id="15" name="Picture 3" descr="C:\Documents and Settings\Administrator\Local Settings\Temporary Internet Files\Content.IE5\3V5RP0NK\MC900353702[1].wmf"/>
            <p:cNvPicPr>
              <a:picLocks noChangeAspect="1" noChangeArrowheads="1"/>
            </p:cNvPicPr>
            <p:nvPr/>
          </p:nvPicPr>
          <p:blipFill>
            <a:blip r:embed="rId2"/>
            <a:srcRect/>
            <a:stretch>
              <a:fillRect/>
            </a:stretch>
          </p:blipFill>
          <p:spPr bwMode="auto">
            <a:xfrm>
              <a:off x="6325790" y="3786190"/>
              <a:ext cx="2818210" cy="3000375"/>
            </a:xfrm>
            <a:prstGeom prst="rect">
              <a:avLst/>
            </a:prstGeom>
            <a:noFill/>
          </p:spPr>
        </p:pic>
        <p:pic>
          <p:nvPicPr>
            <p:cNvPr id="2053" name="Picture 5"/>
            <p:cNvPicPr>
              <a:picLocks noChangeAspect="1" noChangeArrowheads="1"/>
            </p:cNvPicPr>
            <p:nvPr/>
          </p:nvPicPr>
          <p:blipFill>
            <a:blip r:embed="rId9"/>
            <a:srcRect/>
            <a:stretch>
              <a:fillRect/>
            </a:stretch>
          </p:blipFill>
          <p:spPr bwMode="auto">
            <a:xfrm>
              <a:off x="6985416" y="4357694"/>
              <a:ext cx="1484028" cy="978804"/>
            </a:xfrm>
            <a:prstGeom prst="rect">
              <a:avLst/>
            </a:prstGeom>
            <a:noFill/>
            <a:ln w="9525">
              <a:noFill/>
              <a:miter lim="800000"/>
              <a:headEnd/>
              <a:tailEnd/>
            </a:ln>
            <a:effectLst/>
          </p:spPr>
        </p:pic>
        <p:grpSp>
          <p:nvGrpSpPr>
            <p:cNvPr id="47" name="群組 46"/>
            <p:cNvGrpSpPr/>
            <p:nvPr/>
          </p:nvGrpSpPr>
          <p:grpSpPr>
            <a:xfrm>
              <a:off x="6357950" y="4143380"/>
              <a:ext cx="1564614" cy="978097"/>
              <a:chOff x="6373315" y="4091270"/>
              <a:chExt cx="1564614" cy="978097"/>
            </a:xfrm>
          </p:grpSpPr>
          <p:sp>
            <p:nvSpPr>
              <p:cNvPr id="17" name="綵帶 (向上) 16"/>
              <p:cNvSpPr/>
              <p:nvPr/>
            </p:nvSpPr>
            <p:spPr>
              <a:xfrm rot="20071184">
                <a:off x="6373315" y="4091270"/>
                <a:ext cx="1564614" cy="647080"/>
              </a:xfrm>
              <a:prstGeom prst="ribbon2">
                <a:avLst>
                  <a:gd name="adj1" fmla="val 20983"/>
                  <a:gd name="adj2" fmla="val 73568"/>
                </a:avLst>
              </a:prstGeom>
              <a:solidFill>
                <a:srgbClr val="FAE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rgbClr val="00CC00"/>
                    </a:solidFill>
                    <a:latin typeface="華康娃娃體W7" pitchFamily="81" charset="-120"/>
                    <a:ea typeface="華康娃娃體W7" pitchFamily="81" charset="-120"/>
                  </a:rPr>
                  <a:t>生</a:t>
                </a:r>
                <a:endParaRPr lang="zh-TW" altLang="en-US" sz="2800" dirty="0">
                  <a:solidFill>
                    <a:srgbClr val="00CC00"/>
                  </a:solidFill>
                  <a:latin typeface="華康娃娃體W7" pitchFamily="81" charset="-120"/>
                  <a:ea typeface="華康娃娃體W7" pitchFamily="81" charset="-120"/>
                </a:endParaRPr>
              </a:p>
            </p:txBody>
          </p:sp>
          <p:pic>
            <p:nvPicPr>
              <p:cNvPr id="18" name="Picture 14" descr="C:\Documents and Settings\Administrator\Local Settings\Temporary Internet Files\Content.IE5\PQP3D1RR\MC900445648[1].wmf"/>
              <p:cNvPicPr>
                <a:picLocks noChangeAspect="1" noChangeArrowheads="1"/>
              </p:cNvPicPr>
              <p:nvPr/>
            </p:nvPicPr>
            <p:blipFill>
              <a:blip r:embed="rId4"/>
              <a:srcRect/>
              <a:stretch>
                <a:fillRect/>
              </a:stretch>
            </p:blipFill>
            <p:spPr bwMode="auto">
              <a:xfrm rot="19115861">
                <a:off x="6474516" y="4337620"/>
                <a:ext cx="431857" cy="731747"/>
              </a:xfrm>
              <a:prstGeom prst="rect">
                <a:avLst/>
              </a:prstGeom>
              <a:noFill/>
            </p:spPr>
          </p:pic>
        </p:grpSp>
      </p:grpSp>
      <p:pic>
        <p:nvPicPr>
          <p:cNvPr id="2055" name="Picture 7" descr="C:\Documents and Settings\Administrator\Local Settings\Temporary Internet Files\Content.IE5\RII96FUS\MC900445634[1].wmf"/>
          <p:cNvPicPr>
            <a:picLocks noChangeAspect="1" noChangeArrowheads="1"/>
          </p:cNvPicPr>
          <p:nvPr/>
        </p:nvPicPr>
        <p:blipFill>
          <a:blip r:embed="rId10"/>
          <a:srcRect/>
          <a:stretch>
            <a:fillRect/>
          </a:stretch>
        </p:blipFill>
        <p:spPr bwMode="auto">
          <a:xfrm>
            <a:off x="8276134" y="1"/>
            <a:ext cx="867866" cy="1484026"/>
          </a:xfrm>
          <a:prstGeom prst="rect">
            <a:avLst/>
          </a:prstGeom>
          <a:noFill/>
        </p:spPr>
      </p:pic>
      <p:pic>
        <p:nvPicPr>
          <p:cNvPr id="2057" name="Picture 9" descr="C:\Documents and Settings\Administrator\Local Settings\Temporary Internet Files\Content.IE5\5N3XUPDY\MC900445654[1].wmf"/>
          <p:cNvPicPr>
            <a:picLocks noChangeAspect="1" noChangeArrowheads="1"/>
          </p:cNvPicPr>
          <p:nvPr/>
        </p:nvPicPr>
        <p:blipFill>
          <a:blip r:embed="rId11"/>
          <a:srcRect/>
          <a:stretch>
            <a:fillRect/>
          </a:stretch>
        </p:blipFill>
        <p:spPr bwMode="auto">
          <a:xfrm rot="20326328">
            <a:off x="-63569" y="4872138"/>
            <a:ext cx="956104" cy="1876431"/>
          </a:xfrm>
          <a:prstGeom prst="rect">
            <a:avLst/>
          </a:prstGeom>
          <a:noFill/>
        </p:spPr>
      </p:pic>
    </p:spTree>
  </p:cSld>
  <p:clrMapOvr>
    <a:masterClrMapping/>
  </p:clrMapOvr>
  <p:transition advClick="0" advTm="19000">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par>
                                <p:cTn id="22" presetID="58" presetClass="entr" presetSubtype="0" accel="100000" fill="hold" nodeType="withEffect">
                                  <p:stCondLst>
                                    <p:cond delay="0"/>
                                  </p:stCondLst>
                                  <p:childTnLst>
                                    <p:set>
                                      <p:cBhvr>
                                        <p:cTn id="23" dur="1" fill="hold">
                                          <p:stCondLst>
                                            <p:cond delay="0"/>
                                          </p:stCondLst>
                                        </p:cTn>
                                        <p:tgtEl>
                                          <p:spTgt spid="2055"/>
                                        </p:tgtEl>
                                        <p:attrNameLst>
                                          <p:attrName>style.visibility</p:attrName>
                                        </p:attrNameLst>
                                      </p:cBhvr>
                                      <p:to>
                                        <p:strVal val="visible"/>
                                      </p:to>
                                    </p:set>
                                    <p:anim calcmode="lin" valueType="num">
                                      <p:cBhvr>
                                        <p:cTn id="24" dur="500" fill="hold"/>
                                        <p:tgtEl>
                                          <p:spTgt spid="2055"/>
                                        </p:tgtEl>
                                        <p:attrNameLst>
                                          <p:attrName>ppt_w</p:attrName>
                                        </p:attrNameLst>
                                      </p:cBhvr>
                                      <p:tavLst>
                                        <p:tav tm="0">
                                          <p:val>
                                            <p:strVal val="#ppt_w*2.5"/>
                                          </p:val>
                                        </p:tav>
                                        <p:tav tm="100000">
                                          <p:val>
                                            <p:strVal val="#ppt_w"/>
                                          </p:val>
                                        </p:tav>
                                      </p:tavLst>
                                    </p:anim>
                                    <p:anim calcmode="lin" valueType="num">
                                      <p:cBhvr>
                                        <p:cTn id="25" dur="500" fill="hold"/>
                                        <p:tgtEl>
                                          <p:spTgt spid="2055"/>
                                        </p:tgtEl>
                                        <p:attrNameLst>
                                          <p:attrName>ppt_h</p:attrName>
                                        </p:attrNameLst>
                                      </p:cBhvr>
                                      <p:tavLst>
                                        <p:tav tm="0">
                                          <p:val>
                                            <p:strVal val="#ppt_h*0.01"/>
                                          </p:val>
                                        </p:tav>
                                        <p:tav tm="100000">
                                          <p:val>
                                            <p:strVal val="#ppt_h"/>
                                          </p:val>
                                        </p:tav>
                                      </p:tavLst>
                                    </p:anim>
                                    <p:anim calcmode="lin" valueType="num">
                                      <p:cBhvr>
                                        <p:cTn id="26" dur="500" fill="hold"/>
                                        <p:tgtEl>
                                          <p:spTgt spid="2055"/>
                                        </p:tgtEl>
                                        <p:attrNameLst>
                                          <p:attrName>ppt_x</p:attrName>
                                        </p:attrNameLst>
                                      </p:cBhvr>
                                      <p:tavLst>
                                        <p:tav tm="0">
                                          <p:val>
                                            <p:strVal val="#ppt_x"/>
                                          </p:val>
                                        </p:tav>
                                        <p:tav tm="100000">
                                          <p:val>
                                            <p:strVal val="#ppt_x"/>
                                          </p:val>
                                        </p:tav>
                                      </p:tavLst>
                                    </p:anim>
                                    <p:anim calcmode="lin" valueType="num">
                                      <p:cBhvr>
                                        <p:cTn id="27" dur="500" fill="hold"/>
                                        <p:tgtEl>
                                          <p:spTgt spid="2055"/>
                                        </p:tgtEl>
                                        <p:attrNameLst>
                                          <p:attrName>ppt_y</p:attrName>
                                        </p:attrNameLst>
                                      </p:cBhvr>
                                      <p:tavLst>
                                        <p:tav tm="0">
                                          <p:val>
                                            <p:strVal val="#ppt_h+1"/>
                                          </p:val>
                                        </p:tav>
                                        <p:tav tm="100000">
                                          <p:val>
                                            <p:strVal val="#ppt_y"/>
                                          </p:val>
                                        </p:tav>
                                      </p:tavLst>
                                    </p:anim>
                                    <p:animEffect transition="in" filter="fade">
                                      <p:cBhvr>
                                        <p:cTn id="28" dur="500"/>
                                        <p:tgtEl>
                                          <p:spTgt spid="2055"/>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15" presetClass="entr" presetSubtype="0" fill="hold" nodeType="withEffect">
                                  <p:stCondLst>
                                    <p:cond delay="0"/>
                                  </p:stCondLst>
                                  <p:childTnLst>
                                    <p:set>
                                      <p:cBhvr>
                                        <p:cTn id="36" dur="1" fill="hold">
                                          <p:stCondLst>
                                            <p:cond delay="0"/>
                                          </p:stCondLst>
                                        </p:cTn>
                                        <p:tgtEl>
                                          <p:spTgt spid="2057"/>
                                        </p:tgtEl>
                                        <p:attrNameLst>
                                          <p:attrName>style.visibility</p:attrName>
                                        </p:attrNameLst>
                                      </p:cBhvr>
                                      <p:to>
                                        <p:strVal val="visible"/>
                                      </p:to>
                                    </p:set>
                                    <p:anim calcmode="lin" valueType="num">
                                      <p:cBhvr>
                                        <p:cTn id="37" dur="1000" fill="hold"/>
                                        <p:tgtEl>
                                          <p:spTgt spid="2057"/>
                                        </p:tgtEl>
                                        <p:attrNameLst>
                                          <p:attrName>ppt_w</p:attrName>
                                        </p:attrNameLst>
                                      </p:cBhvr>
                                      <p:tavLst>
                                        <p:tav tm="0">
                                          <p:val>
                                            <p:fltVal val="0"/>
                                          </p:val>
                                        </p:tav>
                                        <p:tav tm="100000">
                                          <p:val>
                                            <p:strVal val="#ppt_w"/>
                                          </p:val>
                                        </p:tav>
                                      </p:tavLst>
                                    </p:anim>
                                    <p:anim calcmode="lin" valueType="num">
                                      <p:cBhvr>
                                        <p:cTn id="38" dur="1000" fill="hold"/>
                                        <p:tgtEl>
                                          <p:spTgt spid="2057"/>
                                        </p:tgtEl>
                                        <p:attrNameLst>
                                          <p:attrName>ppt_h</p:attrName>
                                        </p:attrNameLst>
                                      </p:cBhvr>
                                      <p:tavLst>
                                        <p:tav tm="0">
                                          <p:val>
                                            <p:fltVal val="0"/>
                                          </p:val>
                                        </p:tav>
                                        <p:tav tm="100000">
                                          <p:val>
                                            <p:strVal val="#ppt_h"/>
                                          </p:val>
                                        </p:tav>
                                      </p:tavLst>
                                    </p:anim>
                                    <p:anim calcmode="lin" valueType="num">
                                      <p:cBhvr>
                                        <p:cTn id="39" dur="1000" fill="hold"/>
                                        <p:tgtEl>
                                          <p:spTgt spid="205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057"/>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4000"/>
                            </p:stCondLst>
                            <p:childTnLst>
                              <p:par>
                                <p:cTn id="42" presetID="42" presetClass="entr" presetSubtype="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1000"/>
                                        <p:tgtEl>
                                          <p:spTgt spid="46"/>
                                        </p:tgtEl>
                                      </p:cBhvr>
                                    </p:animEffect>
                                    <p:anim calcmode="lin" valueType="num">
                                      <p:cBhvr>
                                        <p:cTn id="45" dur="1000" fill="hold"/>
                                        <p:tgtEl>
                                          <p:spTgt spid="46"/>
                                        </p:tgtEl>
                                        <p:attrNameLst>
                                          <p:attrName>ppt_x</p:attrName>
                                        </p:attrNameLst>
                                      </p:cBhvr>
                                      <p:tavLst>
                                        <p:tav tm="0">
                                          <p:val>
                                            <p:strVal val="#ppt_x"/>
                                          </p:val>
                                        </p:tav>
                                        <p:tav tm="100000">
                                          <p:val>
                                            <p:strVal val="#ppt_x"/>
                                          </p:val>
                                        </p:tav>
                                      </p:tavLst>
                                    </p:anim>
                                    <p:anim calcmode="lin" valueType="num">
                                      <p:cBhvr>
                                        <p:cTn id="46" dur="1000" fill="hold"/>
                                        <p:tgtEl>
                                          <p:spTgt spid="46"/>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42" presetClass="entr" presetSubtype="0"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p:cNvSpPr>
            <a:spLocks noChangeArrowheads="1"/>
          </p:cNvSpPr>
          <p:nvPr/>
        </p:nvSpPr>
        <p:spPr bwMode="auto">
          <a:xfrm rot="20942580" flipV="1">
            <a:off x="1862252" y="-47625"/>
            <a:ext cx="1735138" cy="3573463"/>
          </a:xfrm>
          <a:custGeom>
            <a:avLst/>
            <a:gdLst>
              <a:gd name="G0" fmla="+- 8658 0 0"/>
              <a:gd name="G1" fmla="+- 21600 0 8658"/>
              <a:gd name="G2" fmla="*/ 8658 1 2"/>
              <a:gd name="G3" fmla="+- 21600 0 G2"/>
              <a:gd name="G4" fmla="+/ 8658 21600 2"/>
              <a:gd name="G5" fmla="+/ G1 0 2"/>
              <a:gd name="G6" fmla="*/ 21600 21600 8658"/>
              <a:gd name="G7" fmla="*/ G6 1 2"/>
              <a:gd name="G8" fmla="+- 21600 0 G7"/>
              <a:gd name="G9" fmla="*/ 21600 1 2"/>
              <a:gd name="G10" fmla="+- 8658 0 G9"/>
              <a:gd name="G11" fmla="?: G10 G8 0"/>
              <a:gd name="G12" fmla="?: G10 G7 21600"/>
              <a:gd name="T0" fmla="*/ 17271 w 21600"/>
              <a:gd name="T1" fmla="*/ 10800 h 21600"/>
              <a:gd name="T2" fmla="*/ 10800 w 21600"/>
              <a:gd name="T3" fmla="*/ 21600 h 21600"/>
              <a:gd name="T4" fmla="*/ 4329 w 21600"/>
              <a:gd name="T5" fmla="*/ 10800 h 21600"/>
              <a:gd name="T6" fmla="*/ 10800 w 21600"/>
              <a:gd name="T7" fmla="*/ 0 h 21600"/>
              <a:gd name="T8" fmla="*/ 6129 w 21600"/>
              <a:gd name="T9" fmla="*/ 6129 h 21600"/>
              <a:gd name="T10" fmla="*/ 15471 w 21600"/>
              <a:gd name="T11" fmla="*/ 15471 h 21600"/>
            </a:gdLst>
            <a:ahLst/>
            <a:cxnLst>
              <a:cxn ang="0">
                <a:pos x="T0" y="T1"/>
              </a:cxn>
              <a:cxn ang="0">
                <a:pos x="T2" y="T3"/>
              </a:cxn>
              <a:cxn ang="0">
                <a:pos x="T4" y="T5"/>
              </a:cxn>
              <a:cxn ang="0">
                <a:pos x="T6" y="T7"/>
              </a:cxn>
            </a:cxnLst>
            <a:rect l="T8" t="T9" r="T10" b="T11"/>
            <a:pathLst>
              <a:path w="21600" h="21600">
                <a:moveTo>
                  <a:pt x="0" y="0"/>
                </a:moveTo>
                <a:lnTo>
                  <a:pt x="8658" y="21600"/>
                </a:lnTo>
                <a:lnTo>
                  <a:pt x="12942" y="21600"/>
                </a:lnTo>
                <a:lnTo>
                  <a:pt x="21600" y="0"/>
                </a:lnTo>
                <a:close/>
              </a:path>
            </a:pathLst>
          </a:custGeom>
          <a:gradFill flip="none" rotWithShape="1">
            <a:gsLst>
              <a:gs pos="0">
                <a:schemeClr val="bg1">
                  <a:gamma/>
                  <a:shade val="46275"/>
                  <a:invGamma/>
                  <a:alpha val="0"/>
                </a:schemeClr>
              </a:gs>
              <a:gs pos="100000">
                <a:schemeClr val="bg1"/>
              </a:gs>
            </a:gsLst>
            <a:lin ang="5400000" scaled="1"/>
            <a:tileRect/>
          </a:gradFill>
          <a:ln w="9525">
            <a:noFill/>
            <a:miter lim="800000"/>
            <a:headEnd/>
            <a:tailEnd/>
          </a:ln>
          <a:effectLst/>
        </p:spPr>
        <p:txBody>
          <a:bodyPr wrap="none" anchor="ctr"/>
          <a:lstStyle/>
          <a:p>
            <a:endParaRPr lang="zh-TW" altLang="en-US"/>
          </a:p>
        </p:txBody>
      </p:sp>
      <p:sp>
        <p:nvSpPr>
          <p:cNvPr id="8" name="AutoShape 9"/>
          <p:cNvSpPr>
            <a:spLocks noChangeArrowheads="1"/>
          </p:cNvSpPr>
          <p:nvPr/>
        </p:nvSpPr>
        <p:spPr bwMode="auto">
          <a:xfrm flipV="1">
            <a:off x="3102090" y="-138113"/>
            <a:ext cx="1760537" cy="3594101"/>
          </a:xfrm>
          <a:custGeom>
            <a:avLst/>
            <a:gdLst>
              <a:gd name="G0" fmla="+- 8635 0 0"/>
              <a:gd name="G1" fmla="+- 21600 0 8635"/>
              <a:gd name="G2" fmla="*/ 8635 1 2"/>
              <a:gd name="G3" fmla="+- 21600 0 G2"/>
              <a:gd name="G4" fmla="+/ 8635 21600 2"/>
              <a:gd name="G5" fmla="+/ G1 0 2"/>
              <a:gd name="G6" fmla="*/ 21600 21600 8635"/>
              <a:gd name="G7" fmla="*/ G6 1 2"/>
              <a:gd name="G8" fmla="+- 21600 0 G7"/>
              <a:gd name="G9" fmla="*/ 21600 1 2"/>
              <a:gd name="G10" fmla="+- 8635 0 G9"/>
              <a:gd name="G11" fmla="?: G10 G8 0"/>
              <a:gd name="G12" fmla="?: G10 G7 21600"/>
              <a:gd name="T0" fmla="*/ 17282 w 21600"/>
              <a:gd name="T1" fmla="*/ 10800 h 21600"/>
              <a:gd name="T2" fmla="*/ 10800 w 21600"/>
              <a:gd name="T3" fmla="*/ 21600 h 21600"/>
              <a:gd name="T4" fmla="*/ 4318 w 21600"/>
              <a:gd name="T5" fmla="*/ 10800 h 21600"/>
              <a:gd name="T6" fmla="*/ 10800 w 21600"/>
              <a:gd name="T7" fmla="*/ 0 h 21600"/>
              <a:gd name="T8" fmla="*/ 6118 w 21600"/>
              <a:gd name="T9" fmla="*/ 6118 h 21600"/>
              <a:gd name="T10" fmla="*/ 15482 w 21600"/>
              <a:gd name="T11" fmla="*/ 15482 h 21600"/>
            </a:gdLst>
            <a:ahLst/>
            <a:cxnLst>
              <a:cxn ang="0">
                <a:pos x="T0" y="T1"/>
              </a:cxn>
              <a:cxn ang="0">
                <a:pos x="T2" y="T3"/>
              </a:cxn>
              <a:cxn ang="0">
                <a:pos x="T4" y="T5"/>
              </a:cxn>
              <a:cxn ang="0">
                <a:pos x="T6" y="T7"/>
              </a:cxn>
            </a:cxnLst>
            <a:rect l="T8" t="T9" r="T10" b="T11"/>
            <a:pathLst>
              <a:path w="21600" h="21600">
                <a:moveTo>
                  <a:pt x="0" y="0"/>
                </a:moveTo>
                <a:lnTo>
                  <a:pt x="8635" y="21600"/>
                </a:lnTo>
                <a:lnTo>
                  <a:pt x="12965" y="21600"/>
                </a:lnTo>
                <a:lnTo>
                  <a:pt x="21600" y="0"/>
                </a:lnTo>
                <a:close/>
              </a:path>
            </a:pathLst>
          </a:custGeom>
          <a:gradFill flip="none" rotWithShape="1">
            <a:gsLst>
              <a:gs pos="0">
                <a:schemeClr val="bg1">
                  <a:gamma/>
                  <a:shade val="46275"/>
                  <a:invGamma/>
                  <a:alpha val="0"/>
                </a:schemeClr>
              </a:gs>
              <a:gs pos="100000">
                <a:schemeClr val="bg1"/>
              </a:gs>
            </a:gsLst>
            <a:lin ang="5400000" scaled="1"/>
            <a:tileRect/>
          </a:gradFill>
          <a:ln w="9525">
            <a:noFill/>
            <a:miter lim="800000"/>
            <a:headEnd/>
            <a:tailEnd/>
          </a:ln>
          <a:effectLst/>
        </p:spPr>
        <p:txBody>
          <a:bodyPr wrap="none" anchor="ctr"/>
          <a:lstStyle/>
          <a:p>
            <a:endParaRPr lang="zh-TW" altLang="en-US"/>
          </a:p>
        </p:txBody>
      </p:sp>
      <p:sp>
        <p:nvSpPr>
          <p:cNvPr id="9" name="AutoShape 10"/>
          <p:cNvSpPr>
            <a:spLocks noChangeArrowheads="1"/>
          </p:cNvSpPr>
          <p:nvPr/>
        </p:nvSpPr>
        <p:spPr bwMode="auto">
          <a:xfrm flipV="1">
            <a:off x="4243502" y="-147638"/>
            <a:ext cx="1760538" cy="3594101"/>
          </a:xfrm>
          <a:custGeom>
            <a:avLst/>
            <a:gdLst>
              <a:gd name="G0" fmla="+- 8680 0 0"/>
              <a:gd name="G1" fmla="+- 21600 0 8680"/>
              <a:gd name="G2" fmla="*/ 8680 1 2"/>
              <a:gd name="G3" fmla="+- 21600 0 G2"/>
              <a:gd name="G4" fmla="+/ 8680 21600 2"/>
              <a:gd name="G5" fmla="+/ G1 0 2"/>
              <a:gd name="G6" fmla="*/ 21600 21600 8680"/>
              <a:gd name="G7" fmla="*/ G6 1 2"/>
              <a:gd name="G8" fmla="+- 21600 0 G7"/>
              <a:gd name="G9" fmla="*/ 21600 1 2"/>
              <a:gd name="G10" fmla="+- 8680 0 G9"/>
              <a:gd name="G11" fmla="?: G10 G8 0"/>
              <a:gd name="G12" fmla="?: G10 G7 21600"/>
              <a:gd name="T0" fmla="*/ 17260 w 21600"/>
              <a:gd name="T1" fmla="*/ 10800 h 21600"/>
              <a:gd name="T2" fmla="*/ 10800 w 21600"/>
              <a:gd name="T3" fmla="*/ 21600 h 21600"/>
              <a:gd name="T4" fmla="*/ 4340 w 21600"/>
              <a:gd name="T5" fmla="*/ 10800 h 21600"/>
              <a:gd name="T6" fmla="*/ 10800 w 21600"/>
              <a:gd name="T7" fmla="*/ 0 h 21600"/>
              <a:gd name="T8" fmla="*/ 6140 w 21600"/>
              <a:gd name="T9" fmla="*/ 6140 h 21600"/>
              <a:gd name="T10" fmla="*/ 15460 w 21600"/>
              <a:gd name="T11" fmla="*/ 15460 h 21600"/>
            </a:gdLst>
            <a:ahLst/>
            <a:cxnLst>
              <a:cxn ang="0">
                <a:pos x="T0" y="T1"/>
              </a:cxn>
              <a:cxn ang="0">
                <a:pos x="T2" y="T3"/>
              </a:cxn>
              <a:cxn ang="0">
                <a:pos x="T4" y="T5"/>
              </a:cxn>
              <a:cxn ang="0">
                <a:pos x="T6" y="T7"/>
              </a:cxn>
            </a:cxnLst>
            <a:rect l="T8" t="T9" r="T10" b="T11"/>
            <a:pathLst>
              <a:path w="21600" h="21600">
                <a:moveTo>
                  <a:pt x="0" y="0"/>
                </a:moveTo>
                <a:lnTo>
                  <a:pt x="8680" y="21600"/>
                </a:lnTo>
                <a:lnTo>
                  <a:pt x="12920" y="21600"/>
                </a:lnTo>
                <a:lnTo>
                  <a:pt x="21600" y="0"/>
                </a:lnTo>
                <a:close/>
              </a:path>
            </a:pathLst>
          </a:custGeom>
          <a:gradFill flip="none" rotWithShape="1">
            <a:gsLst>
              <a:gs pos="0">
                <a:schemeClr val="bg1">
                  <a:gamma/>
                  <a:shade val="46275"/>
                  <a:invGamma/>
                  <a:alpha val="0"/>
                </a:schemeClr>
              </a:gs>
              <a:gs pos="100000">
                <a:schemeClr val="bg1"/>
              </a:gs>
            </a:gsLst>
            <a:lin ang="5400000" scaled="1"/>
            <a:tileRect/>
          </a:gradFill>
          <a:ln w="9525">
            <a:noFill/>
            <a:miter lim="800000"/>
            <a:headEnd/>
            <a:tailEnd/>
          </a:ln>
          <a:effectLst/>
        </p:spPr>
        <p:txBody>
          <a:bodyPr wrap="none" anchor="ctr"/>
          <a:lstStyle/>
          <a:p>
            <a:endParaRPr lang="zh-TW" altLang="en-US"/>
          </a:p>
        </p:txBody>
      </p:sp>
      <p:sp>
        <p:nvSpPr>
          <p:cNvPr id="10" name="AutoShape 11"/>
          <p:cNvSpPr>
            <a:spLocks noChangeArrowheads="1"/>
          </p:cNvSpPr>
          <p:nvPr/>
        </p:nvSpPr>
        <p:spPr bwMode="auto">
          <a:xfrm rot="413955" flipV="1">
            <a:off x="5448415" y="-107950"/>
            <a:ext cx="1771650" cy="3594100"/>
          </a:xfrm>
          <a:custGeom>
            <a:avLst/>
            <a:gdLst>
              <a:gd name="G0" fmla="+- 8680 0 0"/>
              <a:gd name="G1" fmla="+- 21600 0 8680"/>
              <a:gd name="G2" fmla="*/ 8680 1 2"/>
              <a:gd name="G3" fmla="+- 21600 0 G2"/>
              <a:gd name="G4" fmla="+/ 8680 21600 2"/>
              <a:gd name="G5" fmla="+/ G1 0 2"/>
              <a:gd name="G6" fmla="*/ 21600 21600 8680"/>
              <a:gd name="G7" fmla="*/ G6 1 2"/>
              <a:gd name="G8" fmla="+- 21600 0 G7"/>
              <a:gd name="G9" fmla="*/ 21600 1 2"/>
              <a:gd name="G10" fmla="+- 8680 0 G9"/>
              <a:gd name="G11" fmla="?: G10 G8 0"/>
              <a:gd name="G12" fmla="?: G10 G7 21600"/>
              <a:gd name="T0" fmla="*/ 17260 w 21600"/>
              <a:gd name="T1" fmla="*/ 10800 h 21600"/>
              <a:gd name="T2" fmla="*/ 10800 w 21600"/>
              <a:gd name="T3" fmla="*/ 21600 h 21600"/>
              <a:gd name="T4" fmla="*/ 4340 w 21600"/>
              <a:gd name="T5" fmla="*/ 10800 h 21600"/>
              <a:gd name="T6" fmla="*/ 10800 w 21600"/>
              <a:gd name="T7" fmla="*/ 0 h 21600"/>
              <a:gd name="T8" fmla="*/ 6140 w 21600"/>
              <a:gd name="T9" fmla="*/ 6140 h 21600"/>
              <a:gd name="T10" fmla="*/ 15460 w 21600"/>
              <a:gd name="T11" fmla="*/ 15460 h 21600"/>
            </a:gdLst>
            <a:ahLst/>
            <a:cxnLst>
              <a:cxn ang="0">
                <a:pos x="T0" y="T1"/>
              </a:cxn>
              <a:cxn ang="0">
                <a:pos x="T2" y="T3"/>
              </a:cxn>
              <a:cxn ang="0">
                <a:pos x="T4" y="T5"/>
              </a:cxn>
              <a:cxn ang="0">
                <a:pos x="T6" y="T7"/>
              </a:cxn>
            </a:cxnLst>
            <a:rect l="T8" t="T9" r="T10" b="T11"/>
            <a:pathLst>
              <a:path w="21600" h="21600">
                <a:moveTo>
                  <a:pt x="0" y="0"/>
                </a:moveTo>
                <a:lnTo>
                  <a:pt x="8680" y="21600"/>
                </a:lnTo>
                <a:lnTo>
                  <a:pt x="12920" y="21600"/>
                </a:lnTo>
                <a:lnTo>
                  <a:pt x="21600" y="0"/>
                </a:lnTo>
                <a:close/>
              </a:path>
            </a:pathLst>
          </a:custGeom>
          <a:gradFill flip="none" rotWithShape="1">
            <a:gsLst>
              <a:gs pos="0">
                <a:schemeClr val="bg1">
                  <a:gamma/>
                  <a:shade val="46275"/>
                  <a:invGamma/>
                  <a:alpha val="0"/>
                </a:schemeClr>
              </a:gs>
              <a:gs pos="100000">
                <a:schemeClr val="bg1"/>
              </a:gs>
            </a:gsLst>
            <a:lin ang="5400000" scaled="1"/>
            <a:tileRect/>
          </a:gradFill>
          <a:ln w="9525">
            <a:noFill/>
            <a:miter lim="800000"/>
            <a:headEnd/>
            <a:tailEnd/>
          </a:ln>
          <a:effectLst/>
        </p:spPr>
        <p:txBody>
          <a:bodyPr wrap="none" anchor="ctr"/>
          <a:lstStyle/>
          <a:p>
            <a:endParaRPr lang="zh-TW" altLang="en-US"/>
          </a:p>
        </p:txBody>
      </p:sp>
      <p:sp>
        <p:nvSpPr>
          <p:cNvPr id="11" name="Rectangle 8"/>
          <p:cNvSpPr>
            <a:spLocks noChangeArrowheads="1"/>
          </p:cNvSpPr>
          <p:nvPr/>
        </p:nvSpPr>
        <p:spPr bwMode="auto">
          <a:xfrm>
            <a:off x="0" y="0"/>
            <a:ext cx="9144000" cy="2708275"/>
          </a:xfrm>
          <a:prstGeom prst="rect">
            <a:avLst/>
          </a:prstGeom>
          <a:gradFill rotWithShape="1">
            <a:gsLst>
              <a:gs pos="0">
                <a:srgbClr val="2C65C2">
                  <a:alpha val="45000"/>
                </a:srgbClr>
              </a:gs>
              <a:gs pos="100000">
                <a:srgbClr val="2C65C2">
                  <a:gamma/>
                  <a:shade val="46275"/>
                  <a:invGamma/>
                  <a:alpha val="0"/>
                </a:srgbClr>
              </a:gs>
            </a:gsLst>
            <a:lin ang="5400000" scaled="1"/>
          </a:gradFill>
          <a:ln w="9525">
            <a:noFill/>
            <a:miter lim="800000"/>
            <a:headEnd/>
            <a:tailEnd/>
          </a:ln>
          <a:effectLst/>
        </p:spPr>
        <p:txBody>
          <a:bodyPr wrap="none" anchor="ctr"/>
          <a:lstStyle/>
          <a:p>
            <a:endParaRPr lang="zh-TW" altLang="en-US"/>
          </a:p>
        </p:txBody>
      </p:sp>
      <p:grpSp>
        <p:nvGrpSpPr>
          <p:cNvPr id="27" name="Group 9"/>
          <p:cNvGrpSpPr>
            <a:grpSpLocks/>
          </p:cNvGrpSpPr>
          <p:nvPr/>
        </p:nvGrpSpPr>
        <p:grpSpPr bwMode="auto">
          <a:xfrm>
            <a:off x="2643174" y="2822601"/>
            <a:ext cx="4214842" cy="3963985"/>
            <a:chOff x="-590" y="799"/>
            <a:chExt cx="2722" cy="2722"/>
          </a:xfrm>
        </p:grpSpPr>
        <p:sp>
          <p:nvSpPr>
            <p:cNvPr id="28" name="Oval 10"/>
            <p:cNvSpPr>
              <a:spLocks noChangeArrowheads="1"/>
            </p:cNvSpPr>
            <p:nvPr/>
          </p:nvSpPr>
          <p:spPr bwMode="auto">
            <a:xfrm>
              <a:off x="-415" y="964"/>
              <a:ext cx="2358" cy="2358"/>
            </a:xfrm>
            <a:prstGeom prst="ellipse">
              <a:avLst/>
            </a:prstGeom>
            <a:solidFill>
              <a:srgbClr val="FAE3A4">
                <a:alpha val="46001"/>
              </a:srgbClr>
            </a:solidFill>
            <a:ln w="9525">
              <a:noFill/>
              <a:round/>
              <a:headEnd/>
              <a:tailEnd/>
            </a:ln>
            <a:effectLst/>
          </p:spPr>
          <p:txBody>
            <a:bodyPr wrap="none" anchor="ctr"/>
            <a:lstStyle/>
            <a:p>
              <a:endParaRPr lang="zh-TW" altLang="en-US"/>
            </a:p>
          </p:txBody>
        </p:sp>
        <p:sp>
          <p:nvSpPr>
            <p:cNvPr id="29" name="AutoShape 11"/>
            <p:cNvSpPr>
              <a:spLocks noChangeArrowheads="1"/>
            </p:cNvSpPr>
            <p:nvPr/>
          </p:nvSpPr>
          <p:spPr bwMode="auto">
            <a:xfrm>
              <a:off x="-590" y="799"/>
              <a:ext cx="2722" cy="2722"/>
            </a:xfrm>
            <a:custGeom>
              <a:avLst/>
              <a:gdLst>
                <a:gd name="G0" fmla="+- 1008 0 0"/>
                <a:gd name="G1" fmla="+- 21600 0 1008"/>
                <a:gd name="G2" fmla="+- 21600 0 100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08" y="10800"/>
                  </a:moveTo>
                  <a:cubicBezTo>
                    <a:pt x="1008" y="16208"/>
                    <a:pt x="5392" y="20592"/>
                    <a:pt x="10800" y="20592"/>
                  </a:cubicBezTo>
                  <a:cubicBezTo>
                    <a:pt x="16208" y="20592"/>
                    <a:pt x="20592" y="16208"/>
                    <a:pt x="20592" y="10800"/>
                  </a:cubicBezTo>
                  <a:cubicBezTo>
                    <a:pt x="20592" y="5392"/>
                    <a:pt x="16208" y="1008"/>
                    <a:pt x="10800" y="1008"/>
                  </a:cubicBezTo>
                  <a:cubicBezTo>
                    <a:pt x="5392" y="1008"/>
                    <a:pt x="1008" y="5392"/>
                    <a:pt x="1008" y="10800"/>
                  </a:cubicBezTo>
                  <a:close/>
                </a:path>
              </a:pathLst>
            </a:custGeom>
            <a:gradFill flip="none" rotWithShape="1">
              <a:gsLst>
                <a:gs pos="0">
                  <a:srgbClr val="FAE3A4">
                    <a:shade val="30000"/>
                    <a:satMod val="115000"/>
                  </a:srgbClr>
                </a:gs>
                <a:gs pos="50000">
                  <a:srgbClr val="FAE3A4">
                    <a:shade val="67500"/>
                    <a:satMod val="115000"/>
                  </a:srgbClr>
                </a:gs>
                <a:gs pos="100000">
                  <a:srgbClr val="FAE3A4">
                    <a:shade val="100000"/>
                    <a:satMod val="115000"/>
                  </a:srgbClr>
                </a:gs>
              </a:gsLst>
              <a:path path="circle">
                <a:fillToRect l="100000" t="100000"/>
              </a:path>
              <a:tileRect r="-100000" b="-100000"/>
            </a:gradFill>
            <a:ln w="9525">
              <a:noFill/>
              <a:round/>
              <a:headEnd/>
              <a:tailEnd/>
            </a:ln>
            <a:effectLst/>
          </p:spPr>
          <p:txBody>
            <a:bodyPr wrap="none" anchor="ctr"/>
            <a:lstStyle/>
            <a:p>
              <a:endParaRPr lang="zh-TW" altLang="en-US"/>
            </a:p>
          </p:txBody>
        </p:sp>
      </p:grpSp>
      <p:sp>
        <p:nvSpPr>
          <p:cNvPr id="30" name="Oval 12"/>
          <p:cNvSpPr>
            <a:spLocks noChangeArrowheads="1"/>
          </p:cNvSpPr>
          <p:nvPr/>
        </p:nvSpPr>
        <p:spPr bwMode="auto">
          <a:xfrm>
            <a:off x="3141648" y="3267819"/>
            <a:ext cx="3174293" cy="2985367"/>
          </a:xfrm>
          <a:prstGeom prst="ellipse">
            <a:avLst/>
          </a:prstGeom>
          <a:solidFill>
            <a:srgbClr val="FAE3A4">
              <a:alpha val="74000"/>
            </a:srgbClr>
          </a:solidFill>
          <a:ln w="9525">
            <a:noFill/>
            <a:round/>
            <a:headEnd/>
            <a:tailEnd/>
          </a:ln>
          <a:effectLst/>
        </p:spPr>
        <p:txBody>
          <a:bodyPr wrap="none" anchor="ctr"/>
          <a:lstStyle/>
          <a:p>
            <a:endParaRPr lang="zh-TW" altLang="en-US" sz="5400" dirty="0">
              <a:solidFill>
                <a:srgbClr val="0909FF"/>
              </a:solidFill>
              <a:latin typeface="標楷體" pitchFamily="65" charset="-120"/>
              <a:ea typeface="標楷體" pitchFamily="65" charset="-120"/>
            </a:endParaRPr>
          </a:p>
        </p:txBody>
      </p:sp>
      <p:sp>
        <p:nvSpPr>
          <p:cNvPr id="31" name="Rectangle 1"/>
          <p:cNvSpPr>
            <a:spLocks noChangeArrowheads="1"/>
          </p:cNvSpPr>
          <p:nvPr/>
        </p:nvSpPr>
        <p:spPr bwMode="auto">
          <a:xfrm>
            <a:off x="2928926" y="4237896"/>
            <a:ext cx="4143404"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zh-TW" altLang="en-US" sz="2000" b="0" i="0" u="none" strike="noStrike" cap="none" normalizeH="0" baseline="0" dirty="0" smtClean="0">
                <a:ln>
                  <a:noFill/>
                </a:ln>
                <a:solidFill>
                  <a:srgbClr val="000000"/>
                </a:solidFill>
                <a:effectLst/>
                <a:latin typeface="華康少女文字W7" pitchFamily="81" charset="-120"/>
                <a:ea typeface="華康少女文字W7" pitchFamily="81" charset="-120"/>
                <a:cs typeface="Times New Roman" pitchFamily="18" charset="0"/>
              </a:rPr>
              <a:t>　　</a:t>
            </a:r>
            <a:r>
              <a:rPr kumimoji="1" lang="zh-TW" altLang="en-US" sz="4400" b="0" i="0" u="none" strike="noStrike" cap="none" normalizeH="0" baseline="0" dirty="0" smtClean="0">
                <a:ln>
                  <a:noFill/>
                </a:ln>
                <a:solidFill>
                  <a:srgbClr val="0909FF"/>
                </a:solidFill>
                <a:effectLst/>
                <a:latin typeface="華康少女文字 Std W7" pitchFamily="82" charset="-120"/>
                <a:ea typeface="華康少女文字 Std W7" pitchFamily="82" charset="-120"/>
                <a:cs typeface="Times New Roman" pitchFamily="18" charset="0"/>
              </a:rPr>
              <a:t>山明水秀</a:t>
            </a:r>
            <a:endParaRPr kumimoji="1" lang="zh-TW" sz="4400" b="0" i="0" u="none" strike="noStrike" cap="none" normalizeH="0" baseline="0" dirty="0" smtClean="0">
              <a:ln>
                <a:noFill/>
              </a:ln>
              <a:solidFill>
                <a:srgbClr val="0909FF"/>
              </a:solidFill>
              <a:effectLst/>
              <a:latin typeface="華康少女文字 Std W7" pitchFamily="82" charset="-120"/>
              <a:ea typeface="華康少女文字 Std W7" pitchFamily="82" charset="-120"/>
            </a:endParaRPr>
          </a:p>
        </p:txBody>
      </p:sp>
      <p:pic>
        <p:nvPicPr>
          <p:cNvPr id="1026" name="Picture 2" descr="C:\Documents and Settings\h\Local Settings\Temporary Internet Files\Content.IE5\NT00S153\MC900287337[1].wmf"/>
          <p:cNvPicPr>
            <a:picLocks noChangeAspect="1" noChangeArrowheads="1"/>
          </p:cNvPicPr>
          <p:nvPr/>
        </p:nvPicPr>
        <p:blipFill>
          <a:blip r:embed="rId2"/>
          <a:srcRect/>
          <a:stretch>
            <a:fillRect/>
          </a:stretch>
        </p:blipFill>
        <p:spPr bwMode="auto">
          <a:xfrm rot="537107">
            <a:off x="4857752" y="3429000"/>
            <a:ext cx="1214445" cy="1083932"/>
          </a:xfrm>
          <a:prstGeom prst="rect">
            <a:avLst/>
          </a:prstGeom>
          <a:noFill/>
        </p:spPr>
      </p:pic>
      <p:pic>
        <p:nvPicPr>
          <p:cNvPr id="1027" name="Picture 3" descr="C:\Documents and Settings\h\Local Settings\Temporary Internet Files\Content.IE5\CWSET9V9\MC900287491[1].wmf"/>
          <p:cNvPicPr>
            <a:picLocks noChangeAspect="1" noChangeArrowheads="1"/>
          </p:cNvPicPr>
          <p:nvPr/>
        </p:nvPicPr>
        <p:blipFill>
          <a:blip r:embed="rId3"/>
          <a:srcRect/>
          <a:stretch>
            <a:fillRect/>
          </a:stretch>
        </p:blipFill>
        <p:spPr bwMode="auto">
          <a:xfrm rot="21149625">
            <a:off x="3428992" y="5286388"/>
            <a:ext cx="1499581" cy="837494"/>
          </a:xfrm>
          <a:prstGeom prst="rect">
            <a:avLst/>
          </a:prstGeom>
          <a:noFill/>
        </p:spPr>
      </p:pic>
      <p:pic>
        <p:nvPicPr>
          <p:cNvPr id="1029" name="Picture 5"/>
          <p:cNvPicPr>
            <a:picLocks noChangeAspect="1" noChangeArrowheads="1"/>
          </p:cNvPicPr>
          <p:nvPr/>
        </p:nvPicPr>
        <p:blipFill>
          <a:blip r:embed="rId4"/>
          <a:srcRect/>
          <a:stretch>
            <a:fillRect/>
          </a:stretch>
        </p:blipFill>
        <p:spPr bwMode="auto">
          <a:xfrm rot="20767231">
            <a:off x="203159" y="1817119"/>
            <a:ext cx="2891530" cy="2045786"/>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rot="710517">
            <a:off x="6075277" y="1775145"/>
            <a:ext cx="2890800" cy="2033844"/>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rot="745682">
            <a:off x="259579" y="4457986"/>
            <a:ext cx="2890800" cy="2045270"/>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a:stretch>
            <a:fillRect/>
          </a:stretch>
        </p:blipFill>
        <p:spPr bwMode="auto">
          <a:xfrm rot="20849300">
            <a:off x="6116496" y="4410023"/>
            <a:ext cx="2890136" cy="2044800"/>
          </a:xfrm>
          <a:prstGeom prst="rect">
            <a:avLst/>
          </a:prstGeom>
          <a:noFill/>
          <a:ln w="9525">
            <a:noFill/>
            <a:miter lim="800000"/>
            <a:headEnd/>
            <a:tailEnd/>
          </a:ln>
          <a:effectLst/>
        </p:spPr>
      </p:pic>
      <p:sp>
        <p:nvSpPr>
          <p:cNvPr id="13" name="Rectangle 17"/>
          <p:cNvSpPr>
            <a:spLocks noChangeArrowheads="1"/>
          </p:cNvSpPr>
          <p:nvPr/>
        </p:nvSpPr>
        <p:spPr bwMode="auto">
          <a:xfrm>
            <a:off x="4585138" y="-26988"/>
            <a:ext cx="4572000" cy="6858001"/>
          </a:xfrm>
          <a:prstGeom prst="rect">
            <a:avLst/>
          </a:prstGeom>
          <a:gradFill rotWithShape="1">
            <a:gsLst>
              <a:gs pos="0">
                <a:srgbClr val="3C4DC8"/>
              </a:gs>
              <a:gs pos="100000">
                <a:schemeClr val="bg1"/>
              </a:gs>
            </a:gsLst>
            <a:path path="rect">
              <a:fillToRect l="100000" b="100000"/>
            </a:path>
          </a:gradFill>
          <a:ln w="9525">
            <a:noFill/>
            <a:miter lim="800000"/>
            <a:headEnd/>
            <a:tailEnd/>
          </a:ln>
          <a:effectLst/>
        </p:spPr>
        <p:txBody>
          <a:bodyPr wrap="none" anchor="ctr"/>
          <a:lstStyle/>
          <a:p>
            <a:endParaRPr lang="zh-TW" altLang="en-US"/>
          </a:p>
        </p:txBody>
      </p:sp>
      <p:sp>
        <p:nvSpPr>
          <p:cNvPr id="12" name="Rectangle 18"/>
          <p:cNvSpPr>
            <a:spLocks noChangeArrowheads="1"/>
          </p:cNvSpPr>
          <p:nvPr/>
        </p:nvSpPr>
        <p:spPr bwMode="auto">
          <a:xfrm>
            <a:off x="-13502" y="-17197"/>
            <a:ext cx="4572000" cy="6858000"/>
          </a:xfrm>
          <a:prstGeom prst="rect">
            <a:avLst/>
          </a:prstGeom>
          <a:gradFill rotWithShape="1">
            <a:gsLst>
              <a:gs pos="0">
                <a:srgbClr val="3C4DC8"/>
              </a:gs>
              <a:gs pos="100000">
                <a:schemeClr val="bg1"/>
              </a:gs>
            </a:gsLst>
            <a:path path="rect">
              <a:fillToRect t="100000" r="100000"/>
            </a:path>
          </a:gradFill>
          <a:ln w="9525" algn="ctr">
            <a:noFill/>
            <a:miter lim="800000"/>
            <a:headEnd/>
            <a:tailEnd/>
          </a:ln>
          <a:effectLst/>
        </p:spPr>
        <p:txBody>
          <a:bodyPr wrap="none" anchor="ctr"/>
          <a:lstStyle/>
          <a:p>
            <a:endParaRPr lang="zh-TW" altLang="en-US"/>
          </a:p>
        </p:txBody>
      </p:sp>
      <p:sp>
        <p:nvSpPr>
          <p:cNvPr id="34" name="Line 13"/>
          <p:cNvSpPr>
            <a:spLocks noChangeShapeType="1"/>
          </p:cNvSpPr>
          <p:nvPr/>
        </p:nvSpPr>
        <p:spPr bwMode="auto">
          <a:xfrm>
            <a:off x="4500562" y="0"/>
            <a:ext cx="0" cy="6858000"/>
          </a:xfrm>
          <a:prstGeom prst="line">
            <a:avLst/>
          </a:prstGeom>
          <a:noFill/>
          <a:ln w="114300">
            <a:solidFill>
              <a:srgbClr val="A4DE00"/>
            </a:solidFill>
            <a:round/>
            <a:headEnd/>
            <a:tailEnd/>
          </a:ln>
          <a:effectLst/>
        </p:spPr>
        <p:txBody>
          <a:bodyPr/>
          <a:lstStyle/>
          <a:p>
            <a:endParaRPr lang="zh-TW" altLang="en-US"/>
          </a:p>
        </p:txBody>
      </p:sp>
      <p:sp>
        <p:nvSpPr>
          <p:cNvPr id="35" name="Line 14"/>
          <p:cNvSpPr>
            <a:spLocks noChangeShapeType="1"/>
          </p:cNvSpPr>
          <p:nvPr/>
        </p:nvSpPr>
        <p:spPr bwMode="auto">
          <a:xfrm>
            <a:off x="4643438" y="0"/>
            <a:ext cx="0" cy="6884988"/>
          </a:xfrm>
          <a:prstGeom prst="line">
            <a:avLst/>
          </a:prstGeom>
          <a:noFill/>
          <a:ln w="114300">
            <a:solidFill>
              <a:srgbClr val="00CCFF"/>
            </a:solidFill>
            <a:round/>
            <a:headEnd/>
            <a:tailEnd/>
          </a:ln>
          <a:effectLst/>
        </p:spPr>
        <p:txBody>
          <a:bodyPr/>
          <a:lstStyle/>
          <a:p>
            <a:endParaRPr lang="zh-TW" altLang="en-US"/>
          </a:p>
        </p:txBody>
      </p:sp>
      <p:pic>
        <p:nvPicPr>
          <p:cNvPr id="22" name="Picture 12"/>
          <p:cNvPicPr>
            <a:picLocks noChangeAspect="1" noChangeArrowheads="1"/>
          </p:cNvPicPr>
          <p:nvPr/>
        </p:nvPicPr>
        <p:blipFill>
          <a:blip r:embed="rId8">
            <a:clrChange>
              <a:clrFrom>
                <a:srgbClr val="FCFCFD"/>
              </a:clrFrom>
              <a:clrTo>
                <a:srgbClr val="FCFCFD">
                  <a:alpha val="0"/>
                </a:srgbClr>
              </a:clrTo>
            </a:clrChange>
            <a:lum contrast="24000"/>
          </a:blip>
          <a:srcRect/>
          <a:stretch>
            <a:fillRect/>
          </a:stretch>
        </p:blipFill>
        <p:spPr bwMode="auto">
          <a:xfrm>
            <a:off x="4427538" y="4438649"/>
            <a:ext cx="338137" cy="431800"/>
          </a:xfrm>
          <a:prstGeom prst="rect">
            <a:avLst/>
          </a:prstGeom>
          <a:noFill/>
        </p:spPr>
      </p:pic>
      <p:grpSp>
        <p:nvGrpSpPr>
          <p:cNvPr id="18" name="Group 11"/>
          <p:cNvGrpSpPr>
            <a:grpSpLocks/>
          </p:cNvGrpSpPr>
          <p:nvPr/>
        </p:nvGrpSpPr>
        <p:grpSpPr bwMode="auto">
          <a:xfrm>
            <a:off x="4356100" y="3214686"/>
            <a:ext cx="431800" cy="431800"/>
            <a:chOff x="2744" y="2024"/>
            <a:chExt cx="272" cy="272"/>
          </a:xfrm>
        </p:grpSpPr>
        <p:sp>
          <p:nvSpPr>
            <p:cNvPr id="19" name="Oval 7"/>
            <p:cNvSpPr>
              <a:spLocks noChangeArrowheads="1"/>
            </p:cNvSpPr>
            <p:nvPr/>
          </p:nvSpPr>
          <p:spPr bwMode="auto">
            <a:xfrm>
              <a:off x="2744" y="2024"/>
              <a:ext cx="272" cy="272"/>
            </a:xfrm>
            <a:prstGeom prst="ellipse">
              <a:avLst/>
            </a:prstGeom>
            <a:solidFill>
              <a:srgbClr val="000080"/>
            </a:solidFill>
            <a:ln w="9525">
              <a:noFill/>
              <a:round/>
              <a:headEnd/>
              <a:tailEnd/>
            </a:ln>
            <a:effectLst/>
          </p:spPr>
          <p:txBody>
            <a:bodyPr wrap="none" anchor="ctr"/>
            <a:lstStyle/>
            <a:p>
              <a:endParaRPr lang="zh-TW" altLang="en-US"/>
            </a:p>
          </p:txBody>
        </p:sp>
        <p:sp>
          <p:nvSpPr>
            <p:cNvPr id="20" name="Line 9"/>
            <p:cNvSpPr>
              <a:spLocks noChangeShapeType="1"/>
            </p:cNvSpPr>
            <p:nvPr/>
          </p:nvSpPr>
          <p:spPr bwMode="auto">
            <a:xfrm>
              <a:off x="2744" y="2160"/>
              <a:ext cx="272" cy="0"/>
            </a:xfrm>
            <a:prstGeom prst="line">
              <a:avLst/>
            </a:prstGeom>
            <a:noFill/>
            <a:ln w="38100">
              <a:solidFill>
                <a:schemeClr val="bg1"/>
              </a:solidFill>
              <a:round/>
              <a:headEnd/>
              <a:tailEnd/>
            </a:ln>
            <a:effectLst/>
          </p:spPr>
          <p:txBody>
            <a:bodyPr/>
            <a:lstStyle/>
            <a:p>
              <a:endParaRPr lang="zh-TW" altLang="en-US"/>
            </a:p>
          </p:txBody>
        </p:sp>
        <p:sp>
          <p:nvSpPr>
            <p:cNvPr id="21" name="Line 10"/>
            <p:cNvSpPr>
              <a:spLocks noChangeShapeType="1"/>
            </p:cNvSpPr>
            <p:nvPr/>
          </p:nvSpPr>
          <p:spPr bwMode="auto">
            <a:xfrm>
              <a:off x="2880" y="2024"/>
              <a:ext cx="0" cy="272"/>
            </a:xfrm>
            <a:prstGeom prst="line">
              <a:avLst/>
            </a:prstGeom>
            <a:noFill/>
            <a:ln w="38100">
              <a:solidFill>
                <a:schemeClr val="bg1"/>
              </a:solidFill>
              <a:round/>
              <a:headEnd/>
              <a:tailEnd/>
            </a:ln>
            <a:effectLst/>
          </p:spPr>
          <p:txBody>
            <a:bodyPr/>
            <a:lstStyle/>
            <a:p>
              <a:endParaRPr lang="zh-TW" altLang="en-US"/>
            </a:p>
          </p:txBody>
        </p:sp>
      </p:grpSp>
    </p:spTree>
  </p:cSld>
  <p:clrMapOvr>
    <a:masterClrMapping/>
  </p:clrMapOvr>
  <p:transition advClick="0" advTm="25000">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4.72222E-6 1.11111E-6 L -4.72222E-6 -0.11528 " pathEditMode="relative" rAng="0" ptsTypes="AA">
                                      <p:cBhvr>
                                        <p:cTn id="6" dur="800" fill="hold"/>
                                        <p:tgtEl>
                                          <p:spTgt spid="22"/>
                                        </p:tgtEl>
                                        <p:attrNameLst>
                                          <p:attrName>ppt_x</p:attrName>
                                          <p:attrName>ppt_y</p:attrName>
                                        </p:attrNameLst>
                                      </p:cBhvr>
                                      <p:rCtr x="0" y="-58"/>
                                    </p:animMotion>
                                  </p:childTnLst>
                                </p:cTn>
                              </p:par>
                            </p:childTnLst>
                          </p:cTn>
                        </p:par>
                        <p:par>
                          <p:cTn id="7" fill="hold">
                            <p:stCondLst>
                              <p:cond delay="800"/>
                            </p:stCondLst>
                            <p:childTnLst>
                              <p:par>
                                <p:cTn id="8" presetID="26" presetClass="emph" presetSubtype="0" fill="hold" nodeType="after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par>
                          <p:cTn id="11" fill="hold">
                            <p:stCondLst>
                              <p:cond delay="1300"/>
                            </p:stCondLst>
                            <p:childTnLst>
                              <p:par>
                                <p:cTn id="12" presetID="8" presetClass="emph" presetSubtype="0" fill="hold" nodeType="afterEffect">
                                  <p:stCondLst>
                                    <p:cond delay="0"/>
                                  </p:stCondLst>
                                  <p:childTnLst>
                                    <p:animRot by="21600000">
                                      <p:cBhvr>
                                        <p:cTn id="13" dur="800" fill="hold"/>
                                        <p:tgtEl>
                                          <p:spTgt spid="18"/>
                                        </p:tgtEl>
                                        <p:attrNameLst>
                                          <p:attrName>r</p:attrName>
                                        </p:attrNameLst>
                                      </p:cBhvr>
                                    </p:animRot>
                                  </p:childTnLst>
                                </p:cTn>
                              </p:par>
                              <p:par>
                                <p:cTn id="14" presetID="22" presetClass="entr" presetSubtype="4"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500"/>
                                        <p:tgtEl>
                                          <p:spTgt spid="3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2100"/>
                            </p:stCondLst>
                            <p:childTnLst>
                              <p:par>
                                <p:cTn id="21" presetID="35" presetClass="path" presetSubtype="0" accel="50000" decel="50000" fill="hold" grpId="1" nodeType="afterEffect">
                                  <p:stCondLst>
                                    <p:cond delay="0"/>
                                  </p:stCondLst>
                                  <p:childTnLst>
                                    <p:animMotion origin="layout" path="M 2.5E-6 0 L -0.51198 0 " pathEditMode="relative" rAng="0" ptsTypes="AA">
                                      <p:cBhvr>
                                        <p:cTn id="22" dur="200" fill="hold"/>
                                        <p:tgtEl>
                                          <p:spTgt spid="34"/>
                                        </p:tgtEl>
                                        <p:attrNameLst>
                                          <p:attrName>ppt_x</p:attrName>
                                          <p:attrName>ppt_y</p:attrName>
                                        </p:attrNameLst>
                                      </p:cBhvr>
                                      <p:rCtr x="-256" y="0"/>
                                    </p:animMotion>
                                  </p:childTnLst>
                                </p:cTn>
                              </p:par>
                              <p:par>
                                <p:cTn id="23" presetID="63" presetClass="path" presetSubtype="0" accel="50000" decel="50000" fill="hold" grpId="1" nodeType="withEffect">
                                  <p:stCondLst>
                                    <p:cond delay="0"/>
                                  </p:stCondLst>
                                  <p:childTnLst>
                                    <p:animMotion origin="layout" path="M -2.5E-6 -1.85185E-6 L 0.51198 -1.85185E-6 " pathEditMode="relative" rAng="0" ptsTypes="AA">
                                      <p:cBhvr>
                                        <p:cTn id="24" dur="200" fill="hold"/>
                                        <p:tgtEl>
                                          <p:spTgt spid="35"/>
                                        </p:tgtEl>
                                        <p:attrNameLst>
                                          <p:attrName>ppt_x</p:attrName>
                                          <p:attrName>ppt_y</p:attrName>
                                        </p:attrNameLst>
                                      </p:cBhvr>
                                      <p:rCtr x="256" y="0"/>
                                    </p:animMotion>
                                  </p:childTnLst>
                                </p:cTn>
                              </p:par>
                              <p:par>
                                <p:cTn id="25" presetID="2" presetClass="exit" presetSubtype="2" fill="hold" grpId="0" nodeType="withEffect">
                                  <p:stCondLst>
                                    <p:cond delay="0"/>
                                  </p:stCondLst>
                                  <p:childTnLst>
                                    <p:anim calcmode="lin" valueType="num">
                                      <p:cBhvr additive="base">
                                        <p:cTn id="26" dur="300"/>
                                        <p:tgtEl>
                                          <p:spTgt spid="13"/>
                                        </p:tgtEl>
                                        <p:attrNameLst>
                                          <p:attrName>ppt_x</p:attrName>
                                        </p:attrNameLst>
                                      </p:cBhvr>
                                      <p:tavLst>
                                        <p:tav tm="0">
                                          <p:val>
                                            <p:strVal val="ppt_x"/>
                                          </p:val>
                                        </p:tav>
                                        <p:tav tm="100000">
                                          <p:val>
                                            <p:strVal val="1+ppt_w/2"/>
                                          </p:val>
                                        </p:tav>
                                      </p:tavLst>
                                    </p:anim>
                                    <p:anim calcmode="lin" valueType="num">
                                      <p:cBhvr additive="base">
                                        <p:cTn id="27" dur="300"/>
                                        <p:tgtEl>
                                          <p:spTgt spid="13"/>
                                        </p:tgtEl>
                                        <p:attrNameLst>
                                          <p:attrName>ppt_y</p:attrName>
                                        </p:attrNameLst>
                                      </p:cBhvr>
                                      <p:tavLst>
                                        <p:tav tm="0">
                                          <p:val>
                                            <p:strVal val="ppt_y"/>
                                          </p:val>
                                        </p:tav>
                                        <p:tav tm="100000">
                                          <p:val>
                                            <p:strVal val="ppt_y"/>
                                          </p:val>
                                        </p:tav>
                                      </p:tavLst>
                                    </p:anim>
                                    <p:set>
                                      <p:cBhvr>
                                        <p:cTn id="28" dur="1" fill="hold">
                                          <p:stCondLst>
                                            <p:cond delay="299"/>
                                          </p:stCondLst>
                                        </p:cTn>
                                        <p:tgtEl>
                                          <p:spTgt spid="13"/>
                                        </p:tgtEl>
                                        <p:attrNameLst>
                                          <p:attrName>style.visibility</p:attrName>
                                        </p:attrNameLst>
                                      </p:cBhvr>
                                      <p:to>
                                        <p:strVal val="hidden"/>
                                      </p:to>
                                    </p:set>
                                  </p:childTnLst>
                                </p:cTn>
                              </p:par>
                              <p:par>
                                <p:cTn id="29" presetID="2" presetClass="exit" presetSubtype="8" fill="hold" grpId="0" nodeType="withEffect">
                                  <p:stCondLst>
                                    <p:cond delay="0"/>
                                  </p:stCondLst>
                                  <p:childTnLst>
                                    <p:anim calcmode="lin" valueType="num">
                                      <p:cBhvr additive="base">
                                        <p:cTn id="30" dur="300"/>
                                        <p:tgtEl>
                                          <p:spTgt spid="12"/>
                                        </p:tgtEl>
                                        <p:attrNameLst>
                                          <p:attrName>ppt_x</p:attrName>
                                        </p:attrNameLst>
                                      </p:cBhvr>
                                      <p:tavLst>
                                        <p:tav tm="0">
                                          <p:val>
                                            <p:strVal val="ppt_x"/>
                                          </p:val>
                                        </p:tav>
                                        <p:tav tm="100000">
                                          <p:val>
                                            <p:strVal val="0-ppt_w/2"/>
                                          </p:val>
                                        </p:tav>
                                      </p:tavLst>
                                    </p:anim>
                                    <p:anim calcmode="lin" valueType="num">
                                      <p:cBhvr additive="base">
                                        <p:cTn id="31" dur="300"/>
                                        <p:tgtEl>
                                          <p:spTgt spid="12"/>
                                        </p:tgtEl>
                                        <p:attrNameLst>
                                          <p:attrName>ppt_y</p:attrName>
                                        </p:attrNameLst>
                                      </p:cBhvr>
                                      <p:tavLst>
                                        <p:tav tm="0">
                                          <p:val>
                                            <p:strVal val="ppt_y"/>
                                          </p:val>
                                        </p:tav>
                                        <p:tav tm="100000">
                                          <p:val>
                                            <p:strVal val="ppt_y"/>
                                          </p:val>
                                        </p:tav>
                                      </p:tavLst>
                                    </p:anim>
                                    <p:set>
                                      <p:cBhvr>
                                        <p:cTn id="32" dur="1" fill="hold">
                                          <p:stCondLst>
                                            <p:cond delay="299"/>
                                          </p:stCondLst>
                                        </p:cTn>
                                        <p:tgtEl>
                                          <p:spTgt spid="1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par>
                          <p:cTn id="37" fill="hold">
                            <p:stCondLst>
                              <p:cond delay="24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2900"/>
                            </p:stCondLst>
                            <p:childTnLst>
                              <p:par>
                                <p:cTn id="42" presetID="22" presetClass="entr" presetSubtype="1"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par>
                          <p:cTn id="45" fill="hold">
                            <p:stCondLst>
                              <p:cond delay="3400"/>
                            </p:stCondLst>
                            <p:childTnLst>
                              <p:par>
                                <p:cTn id="46" presetID="22" presetClass="entr" presetSubtype="1"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3900"/>
                            </p:stCondLst>
                            <p:childTnLst>
                              <p:par>
                                <p:cTn id="50" presetID="22" presetClass="entr" presetSubtype="1"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par>
                          <p:cTn id="53" fill="hold">
                            <p:stCondLst>
                              <p:cond delay="44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par>
                                <p:cTn id="57" presetID="21" presetClass="entr" presetSubtype="4"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heel(4)">
                                      <p:cBhvr>
                                        <p:cTn id="59" dur="500"/>
                                        <p:tgtEl>
                                          <p:spTgt spid="27"/>
                                        </p:tgtEl>
                                      </p:cBhvr>
                                    </p:animEffect>
                                  </p:childTnLst>
                                </p:cTn>
                              </p:par>
                            </p:childTnLst>
                          </p:cTn>
                        </p:par>
                        <p:par>
                          <p:cTn id="60" fill="hold">
                            <p:stCondLst>
                              <p:cond delay="4900"/>
                            </p:stCondLst>
                            <p:childTnLst>
                              <p:par>
                                <p:cTn id="61" presetID="23" presetClass="entr" presetSubtype="16"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childTnLst>
                                </p:cTn>
                              </p:par>
                              <p:par>
                                <p:cTn id="65" presetID="31" presetClass="entr" presetSubtype="0" fill="hold" grpId="0" nodeType="withEffect">
                                  <p:stCondLst>
                                    <p:cond delay="0"/>
                                  </p:stCondLst>
                                  <p:iterate type="lt">
                                    <p:tmPct val="5000"/>
                                  </p:iterate>
                                  <p:childTnLst>
                                    <p:set>
                                      <p:cBhvr>
                                        <p:cTn id="66" dur="1" fill="hold">
                                          <p:stCondLst>
                                            <p:cond delay="0"/>
                                          </p:stCondLst>
                                        </p:cTn>
                                        <p:tgtEl>
                                          <p:spTgt spid="31"/>
                                        </p:tgtEl>
                                        <p:attrNameLst>
                                          <p:attrName>style.visibility</p:attrName>
                                        </p:attrNameLst>
                                      </p:cBhvr>
                                      <p:to>
                                        <p:strVal val="visible"/>
                                      </p:to>
                                    </p:set>
                                    <p:anim calcmode="lin" valueType="num">
                                      <p:cBhvr>
                                        <p:cTn id="67" dur="1000" fill="hold"/>
                                        <p:tgtEl>
                                          <p:spTgt spid="31"/>
                                        </p:tgtEl>
                                        <p:attrNameLst>
                                          <p:attrName>ppt_w</p:attrName>
                                        </p:attrNameLst>
                                      </p:cBhvr>
                                      <p:tavLst>
                                        <p:tav tm="0">
                                          <p:val>
                                            <p:fltVal val="0"/>
                                          </p:val>
                                        </p:tav>
                                        <p:tav tm="100000">
                                          <p:val>
                                            <p:strVal val="#ppt_w"/>
                                          </p:val>
                                        </p:tav>
                                      </p:tavLst>
                                    </p:anim>
                                    <p:anim calcmode="lin" valueType="num">
                                      <p:cBhvr>
                                        <p:cTn id="68" dur="1000" fill="hold"/>
                                        <p:tgtEl>
                                          <p:spTgt spid="31"/>
                                        </p:tgtEl>
                                        <p:attrNameLst>
                                          <p:attrName>ppt_h</p:attrName>
                                        </p:attrNameLst>
                                      </p:cBhvr>
                                      <p:tavLst>
                                        <p:tav tm="0">
                                          <p:val>
                                            <p:fltVal val="0"/>
                                          </p:val>
                                        </p:tav>
                                        <p:tav tm="100000">
                                          <p:val>
                                            <p:strVal val="#ppt_h"/>
                                          </p:val>
                                        </p:tav>
                                      </p:tavLst>
                                    </p:anim>
                                    <p:anim calcmode="lin" valueType="num">
                                      <p:cBhvr>
                                        <p:cTn id="69" dur="1000" fill="hold"/>
                                        <p:tgtEl>
                                          <p:spTgt spid="31"/>
                                        </p:tgtEl>
                                        <p:attrNameLst>
                                          <p:attrName>style.rotation</p:attrName>
                                        </p:attrNameLst>
                                      </p:cBhvr>
                                      <p:tavLst>
                                        <p:tav tm="0">
                                          <p:val>
                                            <p:fltVal val="90"/>
                                          </p:val>
                                        </p:tav>
                                        <p:tav tm="100000">
                                          <p:val>
                                            <p:fltVal val="0"/>
                                          </p:val>
                                        </p:tav>
                                      </p:tavLst>
                                    </p:anim>
                                    <p:animEffect transition="in" filter="fade">
                                      <p:cBhvr>
                                        <p:cTn id="70" dur="1000"/>
                                        <p:tgtEl>
                                          <p:spTgt spid="31"/>
                                        </p:tgtEl>
                                      </p:cBhvr>
                                    </p:animEffect>
                                  </p:childTnLst>
                                </p:cTn>
                              </p:par>
                            </p:childTnLst>
                          </p:cTn>
                        </p:par>
                        <p:par>
                          <p:cTn id="71" fill="hold">
                            <p:stCondLst>
                              <p:cond delay="6050"/>
                            </p:stCondLst>
                            <p:childTnLst>
                              <p:par>
                                <p:cTn id="72" presetID="43" presetClass="entr" presetSubtype="0" fill="hold" nodeType="afterEffect">
                                  <p:stCondLst>
                                    <p:cond delay="0"/>
                                  </p:stCondLst>
                                  <p:childTnLst>
                                    <p:set>
                                      <p:cBhvr>
                                        <p:cTn id="73" dur="1" fill="hold">
                                          <p:stCondLst>
                                            <p:cond delay="0"/>
                                          </p:stCondLst>
                                        </p:cTn>
                                        <p:tgtEl>
                                          <p:spTgt spid="1026"/>
                                        </p:tgtEl>
                                        <p:attrNameLst>
                                          <p:attrName>style.visibility</p:attrName>
                                        </p:attrNameLst>
                                      </p:cBhvr>
                                      <p:to>
                                        <p:strVal val="visible"/>
                                      </p:to>
                                    </p:set>
                                    <p:animEffect transition="in" filter="fade">
                                      <p:cBhvr>
                                        <p:cTn id="74" dur="100"/>
                                        <p:tgtEl>
                                          <p:spTgt spid="1026"/>
                                        </p:tgtEl>
                                      </p:cBhvr>
                                    </p:animEffect>
                                    <p:anim calcmode="lin" valueType="num">
                                      <p:cBhvr>
                                        <p:cTn id="75" dur="400" fill="hold"/>
                                        <p:tgtEl>
                                          <p:spTgt spid="1026"/>
                                        </p:tgtEl>
                                        <p:attrNameLst>
                                          <p:attrName>ppt_x</p:attrName>
                                        </p:attrNameLst>
                                      </p:cBhvr>
                                      <p:tavLst>
                                        <p:tav tm="0">
                                          <p:val>
                                            <p:strVal val="#ppt_x"/>
                                          </p:val>
                                        </p:tav>
                                        <p:tav tm="100000">
                                          <p:val>
                                            <p:strVal val="#ppt_x"/>
                                          </p:val>
                                        </p:tav>
                                      </p:tavLst>
                                    </p:anim>
                                    <p:anim calcmode="lin" valueType="num">
                                      <p:cBhvr>
                                        <p:cTn id="76" dur="400" fill="hold"/>
                                        <p:tgtEl>
                                          <p:spTgt spid="1026"/>
                                        </p:tgtEl>
                                        <p:attrNameLst>
                                          <p:attrName>ppt_y</p:attrName>
                                        </p:attrNameLst>
                                      </p:cBhvr>
                                      <p:tavLst>
                                        <p:tav tm="0">
                                          <p:val>
                                            <p:strVal val="#ppt_y+0.31"/>
                                          </p:val>
                                        </p:tav>
                                        <p:tav tm="100000">
                                          <p:val>
                                            <p:strVal val="#ppt_y+0.31"/>
                                          </p:val>
                                        </p:tav>
                                      </p:tavLst>
                                    </p:anim>
                                    <p:anim calcmode="lin" valueType="num">
                                      <p:cBhvr>
                                        <p:cTn id="77"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8"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9" presetID="4" presetClass="entr" presetSubtype="16" fill="hold" nodeType="withEffect">
                                  <p:stCondLst>
                                    <p:cond delay="0"/>
                                  </p:stCondLst>
                                  <p:childTnLst>
                                    <p:set>
                                      <p:cBhvr>
                                        <p:cTn id="80" dur="1" fill="hold">
                                          <p:stCondLst>
                                            <p:cond delay="0"/>
                                          </p:stCondLst>
                                        </p:cTn>
                                        <p:tgtEl>
                                          <p:spTgt spid="1027"/>
                                        </p:tgtEl>
                                        <p:attrNameLst>
                                          <p:attrName>style.visibility</p:attrName>
                                        </p:attrNameLst>
                                      </p:cBhvr>
                                      <p:to>
                                        <p:strVal val="visible"/>
                                      </p:to>
                                    </p:set>
                                    <p:animEffect transition="in" filter="box(in)">
                                      <p:cBhvr>
                                        <p:cTn id="81" dur="500"/>
                                        <p:tgtEl>
                                          <p:spTgt spid="1027"/>
                                        </p:tgtEl>
                                      </p:cBhvr>
                                    </p:animEffect>
                                  </p:childTnLst>
                                </p:cTn>
                              </p:par>
                            </p:childTnLst>
                          </p:cTn>
                        </p:par>
                        <p:par>
                          <p:cTn id="82" fill="hold">
                            <p:stCondLst>
                              <p:cond delay="7050"/>
                            </p:stCondLst>
                            <p:childTnLst>
                              <p:par>
                                <p:cTn id="83" presetID="35" presetClass="entr" presetSubtype="0" fill="hold" nodeType="afterEffect">
                                  <p:stCondLst>
                                    <p:cond delay="0"/>
                                  </p:stCondLst>
                                  <p:childTnLst>
                                    <p:set>
                                      <p:cBhvr>
                                        <p:cTn id="84" dur="1" fill="hold">
                                          <p:stCondLst>
                                            <p:cond delay="0"/>
                                          </p:stCondLst>
                                        </p:cTn>
                                        <p:tgtEl>
                                          <p:spTgt spid="1029"/>
                                        </p:tgtEl>
                                        <p:attrNameLst>
                                          <p:attrName>style.visibility</p:attrName>
                                        </p:attrNameLst>
                                      </p:cBhvr>
                                      <p:to>
                                        <p:strVal val="visible"/>
                                      </p:to>
                                    </p:set>
                                    <p:animEffect transition="in" filter="fade">
                                      <p:cBhvr>
                                        <p:cTn id="85" dur="2000"/>
                                        <p:tgtEl>
                                          <p:spTgt spid="1029"/>
                                        </p:tgtEl>
                                      </p:cBhvr>
                                    </p:animEffect>
                                    <p:anim calcmode="lin" valueType="num">
                                      <p:cBhvr>
                                        <p:cTn id="86" dur="2000" fill="hold"/>
                                        <p:tgtEl>
                                          <p:spTgt spid="1029"/>
                                        </p:tgtEl>
                                        <p:attrNameLst>
                                          <p:attrName>style.rotation</p:attrName>
                                        </p:attrNameLst>
                                      </p:cBhvr>
                                      <p:tavLst>
                                        <p:tav tm="0">
                                          <p:val>
                                            <p:fltVal val="720"/>
                                          </p:val>
                                        </p:tav>
                                        <p:tav tm="100000">
                                          <p:val>
                                            <p:fltVal val="0"/>
                                          </p:val>
                                        </p:tav>
                                      </p:tavLst>
                                    </p:anim>
                                    <p:anim calcmode="lin" valueType="num">
                                      <p:cBhvr>
                                        <p:cTn id="87" dur="2000" fill="hold"/>
                                        <p:tgtEl>
                                          <p:spTgt spid="1029"/>
                                        </p:tgtEl>
                                        <p:attrNameLst>
                                          <p:attrName>ppt_h</p:attrName>
                                        </p:attrNameLst>
                                      </p:cBhvr>
                                      <p:tavLst>
                                        <p:tav tm="0">
                                          <p:val>
                                            <p:fltVal val="0"/>
                                          </p:val>
                                        </p:tav>
                                        <p:tav tm="100000">
                                          <p:val>
                                            <p:strVal val="#ppt_h"/>
                                          </p:val>
                                        </p:tav>
                                      </p:tavLst>
                                    </p:anim>
                                    <p:anim calcmode="lin" valueType="num">
                                      <p:cBhvr>
                                        <p:cTn id="88" dur="2000" fill="hold"/>
                                        <p:tgtEl>
                                          <p:spTgt spid="1029"/>
                                        </p:tgtEl>
                                        <p:attrNameLst>
                                          <p:attrName>ppt_w</p:attrName>
                                        </p:attrNameLst>
                                      </p:cBhvr>
                                      <p:tavLst>
                                        <p:tav tm="0">
                                          <p:val>
                                            <p:fltVal val="0"/>
                                          </p:val>
                                        </p:tav>
                                        <p:tav tm="100000">
                                          <p:val>
                                            <p:strVal val="#ppt_w"/>
                                          </p:val>
                                        </p:tav>
                                      </p:tavLst>
                                    </p:anim>
                                  </p:childTnLst>
                                </p:cTn>
                              </p:par>
                            </p:childTnLst>
                          </p:cTn>
                        </p:par>
                        <p:par>
                          <p:cTn id="89" fill="hold">
                            <p:stCondLst>
                              <p:cond delay="9050"/>
                            </p:stCondLst>
                            <p:childTnLst>
                              <p:par>
                                <p:cTn id="90" presetID="3" presetClass="entr" presetSubtype="10" fill="hold" nodeType="afterEffect">
                                  <p:stCondLst>
                                    <p:cond delay="0"/>
                                  </p:stCondLst>
                                  <p:childTnLst>
                                    <p:set>
                                      <p:cBhvr>
                                        <p:cTn id="91" dur="1" fill="hold">
                                          <p:stCondLst>
                                            <p:cond delay="0"/>
                                          </p:stCondLst>
                                        </p:cTn>
                                        <p:tgtEl>
                                          <p:spTgt spid="1032"/>
                                        </p:tgtEl>
                                        <p:attrNameLst>
                                          <p:attrName>style.visibility</p:attrName>
                                        </p:attrNameLst>
                                      </p:cBhvr>
                                      <p:to>
                                        <p:strVal val="visible"/>
                                      </p:to>
                                    </p:set>
                                    <p:animEffect transition="in" filter="blinds(horizontal)">
                                      <p:cBhvr>
                                        <p:cTn id="92" dur="500"/>
                                        <p:tgtEl>
                                          <p:spTgt spid="1032"/>
                                        </p:tgtEl>
                                      </p:cBhvr>
                                    </p:animEffect>
                                  </p:childTnLst>
                                </p:cTn>
                              </p:par>
                            </p:childTnLst>
                          </p:cTn>
                        </p:par>
                        <p:par>
                          <p:cTn id="93" fill="hold">
                            <p:stCondLst>
                              <p:cond delay="9550"/>
                            </p:stCondLst>
                            <p:childTnLst>
                              <p:par>
                                <p:cTn id="94" presetID="50" presetClass="entr" presetSubtype="0" decel="100000" fill="hold" nodeType="afterEffect">
                                  <p:stCondLst>
                                    <p:cond delay="0"/>
                                  </p:stCondLst>
                                  <p:childTnLst>
                                    <p:set>
                                      <p:cBhvr>
                                        <p:cTn id="95" dur="1" fill="hold">
                                          <p:stCondLst>
                                            <p:cond delay="0"/>
                                          </p:stCondLst>
                                        </p:cTn>
                                        <p:tgtEl>
                                          <p:spTgt spid="1030"/>
                                        </p:tgtEl>
                                        <p:attrNameLst>
                                          <p:attrName>style.visibility</p:attrName>
                                        </p:attrNameLst>
                                      </p:cBhvr>
                                      <p:to>
                                        <p:strVal val="visible"/>
                                      </p:to>
                                    </p:set>
                                    <p:anim calcmode="lin" valueType="num">
                                      <p:cBhvr>
                                        <p:cTn id="96" dur="1000" fill="hold"/>
                                        <p:tgtEl>
                                          <p:spTgt spid="1030"/>
                                        </p:tgtEl>
                                        <p:attrNameLst>
                                          <p:attrName>ppt_w</p:attrName>
                                        </p:attrNameLst>
                                      </p:cBhvr>
                                      <p:tavLst>
                                        <p:tav tm="0">
                                          <p:val>
                                            <p:strVal val="#ppt_w+.3"/>
                                          </p:val>
                                        </p:tav>
                                        <p:tav tm="100000">
                                          <p:val>
                                            <p:strVal val="#ppt_w"/>
                                          </p:val>
                                        </p:tav>
                                      </p:tavLst>
                                    </p:anim>
                                    <p:anim calcmode="lin" valueType="num">
                                      <p:cBhvr>
                                        <p:cTn id="97" dur="1000" fill="hold"/>
                                        <p:tgtEl>
                                          <p:spTgt spid="1030"/>
                                        </p:tgtEl>
                                        <p:attrNameLst>
                                          <p:attrName>ppt_h</p:attrName>
                                        </p:attrNameLst>
                                      </p:cBhvr>
                                      <p:tavLst>
                                        <p:tav tm="0">
                                          <p:val>
                                            <p:strVal val="#ppt_h"/>
                                          </p:val>
                                        </p:tav>
                                        <p:tav tm="100000">
                                          <p:val>
                                            <p:strVal val="#ppt_h"/>
                                          </p:val>
                                        </p:tav>
                                      </p:tavLst>
                                    </p:anim>
                                    <p:animEffect transition="in" filter="fade">
                                      <p:cBhvr>
                                        <p:cTn id="98" dur="1000"/>
                                        <p:tgtEl>
                                          <p:spTgt spid="1030"/>
                                        </p:tgtEl>
                                      </p:cBhvr>
                                    </p:animEffect>
                                  </p:childTnLst>
                                </p:cTn>
                              </p:par>
                            </p:childTnLst>
                          </p:cTn>
                        </p:par>
                        <p:par>
                          <p:cTn id="99" fill="hold">
                            <p:stCondLst>
                              <p:cond delay="10550"/>
                            </p:stCondLst>
                            <p:childTnLst>
                              <p:par>
                                <p:cTn id="100" presetID="29" presetClass="entr" presetSubtype="0" fill="hold" nodeType="afterEffect">
                                  <p:stCondLst>
                                    <p:cond delay="0"/>
                                  </p:stCondLst>
                                  <p:childTnLst>
                                    <p:set>
                                      <p:cBhvr>
                                        <p:cTn id="101" dur="1" fill="hold">
                                          <p:stCondLst>
                                            <p:cond delay="0"/>
                                          </p:stCondLst>
                                        </p:cTn>
                                        <p:tgtEl>
                                          <p:spTgt spid="1031"/>
                                        </p:tgtEl>
                                        <p:attrNameLst>
                                          <p:attrName>style.visibility</p:attrName>
                                        </p:attrNameLst>
                                      </p:cBhvr>
                                      <p:to>
                                        <p:strVal val="visible"/>
                                      </p:to>
                                    </p:set>
                                    <p:anim calcmode="lin" valueType="num">
                                      <p:cBhvr>
                                        <p:cTn id="102" dur="1000" fill="hold"/>
                                        <p:tgtEl>
                                          <p:spTgt spid="1031"/>
                                        </p:tgtEl>
                                        <p:attrNameLst>
                                          <p:attrName>ppt_x</p:attrName>
                                        </p:attrNameLst>
                                      </p:cBhvr>
                                      <p:tavLst>
                                        <p:tav tm="0">
                                          <p:val>
                                            <p:strVal val="#ppt_x-.2"/>
                                          </p:val>
                                        </p:tav>
                                        <p:tav tm="100000">
                                          <p:val>
                                            <p:strVal val="#ppt_x"/>
                                          </p:val>
                                        </p:tav>
                                      </p:tavLst>
                                    </p:anim>
                                    <p:anim calcmode="lin" valueType="num">
                                      <p:cBhvr>
                                        <p:cTn id="103" dur="1000" fill="hold"/>
                                        <p:tgtEl>
                                          <p:spTgt spid="1031"/>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0" grpId="0" animBg="1"/>
      <p:bldP spid="31" grpId="0"/>
      <p:bldP spid="13" grpId="0" animBg="1"/>
      <p:bldP spid="12" grpId="0" animBg="1"/>
      <p:bldP spid="34" grpId="0" animBg="1"/>
      <p:bldP spid="34" grpId="1" animBg="1"/>
      <p:bldP spid="35" grpId="0" animBg="1"/>
      <p:bldP spid="3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dirty="0" smtClean="0">
                <a:solidFill>
                  <a:srgbClr val="0909FF"/>
                </a:solidFill>
                <a:latin typeface="華康布丁體 Std W12" pitchFamily="82" charset="-120"/>
                <a:ea typeface="華康布丁體 Std W12" pitchFamily="82" charset="-120"/>
              </a:rPr>
              <a:t>西   子   灣</a:t>
            </a:r>
            <a:endParaRPr lang="zh-TW" altLang="en-US" sz="5400" dirty="0">
              <a:solidFill>
                <a:srgbClr val="0909FF"/>
              </a:solidFill>
              <a:latin typeface="華康布丁體 Std W12" pitchFamily="82" charset="-120"/>
              <a:ea typeface="華康布丁體 Std W12" pitchFamily="82" charset="-120"/>
            </a:endParaRPr>
          </a:p>
        </p:txBody>
      </p:sp>
      <p:pic>
        <p:nvPicPr>
          <p:cNvPr id="1027" name="Picture 3" descr="C:\Documents and Settings\Administrator\Local Settings\Temporary Internet Files\Content.IE5\RU538F61\MC900417280[1].wmf"/>
          <p:cNvPicPr>
            <a:picLocks noChangeAspect="1" noChangeArrowheads="1"/>
          </p:cNvPicPr>
          <p:nvPr/>
        </p:nvPicPr>
        <p:blipFill>
          <a:blip r:embed="rId2"/>
          <a:srcRect/>
          <a:stretch>
            <a:fillRect/>
          </a:stretch>
        </p:blipFill>
        <p:spPr bwMode="auto">
          <a:xfrm>
            <a:off x="5572132" y="5072074"/>
            <a:ext cx="1489558" cy="1520647"/>
          </a:xfrm>
          <a:prstGeom prst="rect">
            <a:avLst/>
          </a:prstGeom>
          <a:noFill/>
        </p:spPr>
      </p:pic>
      <p:pic>
        <p:nvPicPr>
          <p:cNvPr id="1028" name="Picture 4" descr="C:\Documents and Settings\Administrator\Local Settings\Temporary Internet Files\Content.IE5\4VQ1QADZ\MC900417266[1].wmf"/>
          <p:cNvPicPr>
            <a:picLocks noChangeAspect="1" noChangeArrowheads="1"/>
          </p:cNvPicPr>
          <p:nvPr/>
        </p:nvPicPr>
        <p:blipFill>
          <a:blip r:embed="rId3"/>
          <a:srcRect/>
          <a:stretch>
            <a:fillRect/>
          </a:stretch>
        </p:blipFill>
        <p:spPr bwMode="auto">
          <a:xfrm>
            <a:off x="214282" y="71414"/>
            <a:ext cx="1500198" cy="1651939"/>
          </a:xfrm>
          <a:prstGeom prst="rect">
            <a:avLst/>
          </a:prstGeom>
          <a:noFill/>
        </p:spPr>
      </p:pic>
      <p:pic>
        <p:nvPicPr>
          <p:cNvPr id="1029" name="Picture 5" descr="C:\Documents and Settings\Administrator\Local Settings\Temporary Internet Files\Content.IE5\PQP3D1RR\MC900427297[1].wmf"/>
          <p:cNvPicPr>
            <a:picLocks noChangeAspect="1" noChangeArrowheads="1"/>
          </p:cNvPicPr>
          <p:nvPr/>
        </p:nvPicPr>
        <p:blipFill>
          <a:blip r:embed="rId4"/>
          <a:srcRect/>
          <a:stretch>
            <a:fillRect/>
          </a:stretch>
        </p:blipFill>
        <p:spPr bwMode="auto">
          <a:xfrm>
            <a:off x="7143768" y="142852"/>
            <a:ext cx="1884559" cy="1795996"/>
          </a:xfrm>
          <a:prstGeom prst="rect">
            <a:avLst/>
          </a:prstGeom>
          <a:noFill/>
        </p:spPr>
      </p:pic>
      <p:sp>
        <p:nvSpPr>
          <p:cNvPr id="1030" name="Rectangle 6"/>
          <p:cNvSpPr>
            <a:spLocks noChangeArrowheads="1"/>
          </p:cNvSpPr>
          <p:nvPr/>
        </p:nvSpPr>
        <p:spPr bwMode="auto">
          <a:xfrm>
            <a:off x="285720" y="2292211"/>
            <a:ext cx="5214974" cy="33513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華康少女文字W7" pitchFamily="81" charset="-120"/>
                <a:ea typeface="華康少女文字W7" pitchFamily="81" charset="-120"/>
                <a:cs typeface="新細明體" pitchFamily="18" charset="-120"/>
              </a:rPr>
              <a:t>　　</a:t>
            </a:r>
            <a:r>
              <a:rPr kumimoji="1" lang="zh-TW" sz="2400" b="0" i="0" u="none" strike="noStrike" cap="none" normalizeH="0" baseline="0" dirty="0" smtClean="0">
                <a:ln>
                  <a:noFill/>
                </a:ln>
                <a:solidFill>
                  <a:schemeClr val="tx1"/>
                </a:solidFill>
                <a:effectLst/>
                <a:latin typeface="華康正顏楷體W5(P)" pitchFamily="66" charset="-120"/>
                <a:ea typeface="華康正顏楷體W5(P)" pitchFamily="66" charset="-120"/>
                <a:cs typeface="新細明體" pitchFamily="18" charset="-120"/>
              </a:rPr>
              <a:t>西子灣是位於</a:t>
            </a:r>
            <a:r>
              <a:rPr kumimoji="1" lang="zh-TW" altLang="en-US" sz="2400" b="0" i="0" u="none" strike="noStrike" cap="none" normalizeH="0" baseline="0" dirty="0" smtClean="0">
                <a:ln>
                  <a:noFill/>
                </a:ln>
                <a:solidFill>
                  <a:schemeClr val="tx1"/>
                </a:solidFill>
                <a:effectLst/>
                <a:latin typeface="華康正顏楷體W5(P)" pitchFamily="66" charset="-120"/>
                <a:ea typeface="華康正顏楷體W5(P)" pitchFamily="66" charset="-120"/>
                <a:cs typeface="新細明體" pitchFamily="18" charset="-120"/>
              </a:rPr>
              <a:t>高雄西邊的一個風景區，在柴山西南端的山麓下，南面隔著海與旗津島相望，是一個自然形成的灣澳</a:t>
            </a:r>
            <a:r>
              <a:rPr kumimoji="1" lang="zh-TW" altLang="en-US" sz="2400" b="0" i="0" u="none" strike="noStrike" cap="none" normalizeH="0" baseline="0" dirty="0" smtClean="0">
                <a:ln>
                  <a:noFill/>
                </a:ln>
                <a:solidFill>
                  <a:schemeClr val="tx1"/>
                </a:solidFill>
                <a:effectLst/>
                <a:latin typeface="華康正顏楷體W5(P)" pitchFamily="66" charset="-120"/>
                <a:ea typeface="華康正顏楷體W5(P)" pitchFamily="66" charset="-120"/>
                <a:cs typeface="新細明體" pitchFamily="18" charset="-120"/>
              </a:rPr>
              <a:t>。傍晚</a:t>
            </a:r>
            <a:r>
              <a:rPr kumimoji="1" lang="zh-TW" altLang="en-US" sz="2400" b="0" i="0" u="none" strike="noStrike" cap="none" normalizeH="0" baseline="0" dirty="0" smtClean="0">
                <a:ln>
                  <a:noFill/>
                </a:ln>
                <a:solidFill>
                  <a:schemeClr val="tx1"/>
                </a:solidFill>
                <a:effectLst/>
                <a:latin typeface="華康正顏楷體W5(P)" pitchFamily="66" charset="-120"/>
                <a:ea typeface="華康正顏楷體W5(P)" pitchFamily="66" charset="-120"/>
                <a:cs typeface="新細明體" pitchFamily="18" charset="-120"/>
              </a:rPr>
              <a:t>時分的夕陽美景可是台灣著名的名景之</a:t>
            </a:r>
            <a:r>
              <a:rPr kumimoji="1" lang="zh-TW" altLang="en-US" sz="2400" b="0" i="0" u="none" strike="noStrike" cap="none" normalizeH="0" baseline="0" dirty="0" smtClean="0">
                <a:ln>
                  <a:noFill/>
                </a:ln>
                <a:solidFill>
                  <a:schemeClr val="tx1"/>
                </a:solidFill>
                <a:effectLst/>
                <a:latin typeface="華康正顏楷體W5(P)" pitchFamily="66" charset="-120"/>
                <a:ea typeface="華康正顏楷體W5(P)" pitchFamily="66" charset="-120"/>
                <a:cs typeface="新細明體" pitchFamily="18" charset="-120"/>
              </a:rPr>
              <a:t>一，也是情侶約會的好地方。</a:t>
            </a:r>
            <a:endParaRPr kumimoji="1" lang="zh-TW" altLang="en-US" sz="2400" b="0" i="0" u="none" strike="noStrike" cap="none" normalizeH="0" baseline="0" dirty="0" smtClean="0">
              <a:ln>
                <a:noFill/>
              </a:ln>
              <a:solidFill>
                <a:schemeClr val="tx1"/>
              </a:solidFill>
              <a:effectLst/>
              <a:latin typeface="華康正顏楷體W5(P)" pitchFamily="66" charset="-120"/>
              <a:ea typeface="華康正顏楷體W5(P)" pitchFamily="66" charset="-120"/>
            </a:endParaRPr>
          </a:p>
        </p:txBody>
      </p:sp>
      <p:grpSp>
        <p:nvGrpSpPr>
          <p:cNvPr id="11" name="群組 10"/>
          <p:cNvGrpSpPr/>
          <p:nvPr/>
        </p:nvGrpSpPr>
        <p:grpSpPr>
          <a:xfrm>
            <a:off x="5786446" y="2071678"/>
            <a:ext cx="3407396" cy="2625323"/>
            <a:chOff x="5929322" y="2071678"/>
            <a:chExt cx="3407396" cy="2625323"/>
          </a:xfrm>
        </p:grpSpPr>
        <p:pic>
          <p:nvPicPr>
            <p:cNvPr id="9" name="圖片 8" descr="DSC00995.JPG"/>
            <p:cNvPicPr>
              <a:picLocks noChangeAspect="1"/>
            </p:cNvPicPr>
            <p:nvPr/>
          </p:nvPicPr>
          <p:blipFill>
            <a:blip r:embed="rId5" cstate="print"/>
            <a:stretch>
              <a:fillRect/>
            </a:stretch>
          </p:blipFill>
          <p:spPr>
            <a:xfrm>
              <a:off x="5929322" y="2571744"/>
              <a:ext cx="2833675" cy="2125257"/>
            </a:xfrm>
            <a:prstGeom prst="rect">
              <a:avLst/>
            </a:prstGeom>
            <a:ln w="88900" cap="sq" cmpd="thickThin">
              <a:solidFill>
                <a:srgbClr val="000000"/>
              </a:solidFill>
              <a:prstDash val="solid"/>
              <a:miter lim="800000"/>
            </a:ln>
            <a:effectLst>
              <a:innerShdw blurRad="76200">
                <a:srgbClr val="000000"/>
              </a:innerShdw>
            </a:effectLst>
          </p:spPr>
        </p:pic>
        <p:pic>
          <p:nvPicPr>
            <p:cNvPr id="1031" name="Picture 7" descr="C:\Documents and Settings\Administrator\Local Settings\Temporary Internet Files\Content.IE5\D939DPKY\MC900100688[1].wmf"/>
            <p:cNvPicPr>
              <a:picLocks noChangeAspect="1" noChangeArrowheads="1"/>
            </p:cNvPicPr>
            <p:nvPr/>
          </p:nvPicPr>
          <p:blipFill>
            <a:blip r:embed="rId6"/>
            <a:srcRect/>
            <a:stretch>
              <a:fillRect/>
            </a:stretch>
          </p:blipFill>
          <p:spPr bwMode="auto">
            <a:xfrm>
              <a:off x="7858148" y="2071678"/>
              <a:ext cx="1478570" cy="1458512"/>
            </a:xfrm>
            <a:prstGeom prst="rect">
              <a:avLst/>
            </a:prstGeom>
            <a:noFill/>
          </p:spPr>
        </p:pic>
      </p:grpSp>
    </p:spTree>
  </p:cSld>
  <p:clrMapOvr>
    <a:masterClrMapping/>
  </p:clrMapOvr>
  <p:transition advClick="0" advTm="160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childTnLst>
                          </p:cTn>
                        </p:par>
                        <p:par>
                          <p:cTn id="17" fill="hold">
                            <p:stCondLst>
                              <p:cond delay="1500"/>
                            </p:stCondLst>
                            <p:childTnLst>
                              <p:par>
                                <p:cTn id="18" presetID="13" presetClass="entr" presetSubtype="16" fill="hold" grpId="0" nodeType="after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plus(in)">
                                      <p:cBhvr>
                                        <p:cTn id="20" dur="1000"/>
                                        <p:tgtEl>
                                          <p:spTgt spid="1030"/>
                                        </p:tgtEl>
                                      </p:cBhvr>
                                    </p:animEffect>
                                  </p:childTnLst>
                                </p:cTn>
                              </p:par>
                            </p:childTnLst>
                          </p:cTn>
                        </p:par>
                        <p:par>
                          <p:cTn id="21" fill="hold">
                            <p:stCondLst>
                              <p:cond delay="2500"/>
                            </p:stCondLst>
                            <p:childTnLst>
                              <p:par>
                                <p:cTn id="22" presetID="50" presetClass="entr" presetSubtype="0" decel="100000" fill="hold" nodeType="afterEffect">
                                  <p:stCondLst>
                                    <p:cond delay="0"/>
                                  </p:stCondLst>
                                  <p:childTnLst>
                                    <p:set>
                                      <p:cBhvr>
                                        <p:cTn id="23" dur="1" fill="hold">
                                          <p:stCondLst>
                                            <p:cond delay="0"/>
                                          </p:stCondLst>
                                        </p:cTn>
                                        <p:tgtEl>
                                          <p:spTgt spid="1029"/>
                                        </p:tgtEl>
                                        <p:attrNameLst>
                                          <p:attrName>style.visibility</p:attrName>
                                        </p:attrNameLst>
                                      </p:cBhvr>
                                      <p:to>
                                        <p:strVal val="visible"/>
                                      </p:to>
                                    </p:set>
                                    <p:anim calcmode="lin" valueType="num">
                                      <p:cBhvr>
                                        <p:cTn id="24" dur="1000" fill="hold"/>
                                        <p:tgtEl>
                                          <p:spTgt spid="1029"/>
                                        </p:tgtEl>
                                        <p:attrNameLst>
                                          <p:attrName>ppt_w</p:attrName>
                                        </p:attrNameLst>
                                      </p:cBhvr>
                                      <p:tavLst>
                                        <p:tav tm="0">
                                          <p:val>
                                            <p:strVal val="#ppt_w+.3"/>
                                          </p:val>
                                        </p:tav>
                                        <p:tav tm="100000">
                                          <p:val>
                                            <p:strVal val="#ppt_w"/>
                                          </p:val>
                                        </p:tav>
                                      </p:tavLst>
                                    </p:anim>
                                    <p:anim calcmode="lin" valueType="num">
                                      <p:cBhvr>
                                        <p:cTn id="25" dur="1000" fill="hold"/>
                                        <p:tgtEl>
                                          <p:spTgt spid="1029"/>
                                        </p:tgtEl>
                                        <p:attrNameLst>
                                          <p:attrName>ppt_h</p:attrName>
                                        </p:attrNameLst>
                                      </p:cBhvr>
                                      <p:tavLst>
                                        <p:tav tm="0">
                                          <p:val>
                                            <p:strVal val="#ppt_h"/>
                                          </p:val>
                                        </p:tav>
                                        <p:tav tm="100000">
                                          <p:val>
                                            <p:strVal val="#ppt_h"/>
                                          </p:val>
                                        </p:tav>
                                      </p:tavLst>
                                    </p:anim>
                                    <p:animEffect transition="in" filter="fade">
                                      <p:cBhvr>
                                        <p:cTn id="26" dur="1000"/>
                                        <p:tgtEl>
                                          <p:spTgt spid="1029"/>
                                        </p:tgtEl>
                                      </p:cBhvr>
                                    </p:animEffect>
                                  </p:childTnLst>
                                </p:cTn>
                              </p:par>
                              <p:par>
                                <p:cTn id="27" presetID="52" presetClass="entr" presetSubtype="0"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animScale>
                                      <p:cBhvr>
                                        <p:cTn id="29"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027"/>
                                        </p:tgtEl>
                                        <p:attrNameLst>
                                          <p:attrName>ppt_x</p:attrName>
                                          <p:attrName>ppt_y</p:attrName>
                                        </p:attrNameLst>
                                      </p:cBhvr>
                                    </p:animMotion>
                                    <p:animEffect transition="in" filter="fade">
                                      <p:cBhvr>
                                        <p:cTn id="31" dur="1000"/>
                                        <p:tgtEl>
                                          <p:spTgt spid="1027"/>
                                        </p:tgtEl>
                                      </p:cBhvr>
                                    </p:animEffect>
                                  </p:childTnLst>
                                </p:cTn>
                              </p:par>
                            </p:childTnLst>
                          </p:cTn>
                        </p:par>
                        <p:par>
                          <p:cTn id="32" fill="hold">
                            <p:stCondLst>
                              <p:cond delay="3500"/>
                            </p:stCondLst>
                            <p:childTnLst>
                              <p:par>
                                <p:cTn id="33" presetID="2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edge">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rot="21436882">
            <a:off x="381733" y="322520"/>
            <a:ext cx="4500594" cy="1143000"/>
          </a:xfrm>
        </p:spPr>
        <p:txBody>
          <a:bodyPr>
            <a:scene3d>
              <a:camera prst="orthographicFront"/>
              <a:lightRig rig="soft" dir="t">
                <a:rot lat="0" lon="0" rev="10800000"/>
              </a:lightRig>
            </a:scene3d>
            <a:sp3d>
              <a:bevelT w="27940" h="12700"/>
              <a:contourClr>
                <a:srgbClr val="DDDDDD"/>
              </a:contourClr>
            </a:sp3d>
          </a:bodyPr>
          <a:lstStyle/>
          <a:p>
            <a:r>
              <a:rPr lang="zh-TW" altLang="en-US" sz="6000" b="1" spc="150" dirty="0" smtClean="0">
                <a:ln w="11430"/>
                <a:solidFill>
                  <a:srgbClr val="FFC000"/>
                </a:solidFill>
                <a:effectLst>
                  <a:outerShdw blurRad="25400" algn="tl" rotWithShape="0">
                    <a:srgbClr val="000000">
                      <a:alpha val="43000"/>
                    </a:srgbClr>
                  </a:outerShdw>
                </a:effectLst>
                <a:latin typeface="華康皮皮體 Std W5" pitchFamily="82" charset="-120"/>
                <a:ea typeface="華康皮皮體 Std W5" pitchFamily="82" charset="-120"/>
              </a:rPr>
              <a:t>西子灣隧道</a:t>
            </a:r>
            <a:endParaRPr lang="zh-TW" altLang="en-US" sz="6000" b="1" spc="150" dirty="0">
              <a:ln w="11430"/>
              <a:solidFill>
                <a:srgbClr val="FFC000"/>
              </a:solidFill>
              <a:effectLst>
                <a:outerShdw blurRad="25400" algn="tl" rotWithShape="0">
                  <a:srgbClr val="000000">
                    <a:alpha val="43000"/>
                  </a:srgbClr>
                </a:outerShdw>
              </a:effectLst>
              <a:latin typeface="華康皮皮體 Std W5" pitchFamily="82" charset="-120"/>
              <a:ea typeface="華康皮皮體 Std W5" pitchFamily="82" charset="-120"/>
            </a:endParaRPr>
          </a:p>
        </p:txBody>
      </p:sp>
      <p:pic>
        <p:nvPicPr>
          <p:cNvPr id="3073" name="Picture 1" descr="C:\Documents and Settings\Administrator\Local Settings\Temporary Internet Files\Content.IE5\RII96FUS\MC900250390[1].wmf"/>
          <p:cNvPicPr>
            <a:picLocks noChangeAspect="1" noChangeArrowheads="1"/>
          </p:cNvPicPr>
          <p:nvPr/>
        </p:nvPicPr>
        <p:blipFill>
          <a:blip r:embed="rId2"/>
          <a:srcRect/>
          <a:stretch>
            <a:fillRect/>
          </a:stretch>
        </p:blipFill>
        <p:spPr bwMode="auto">
          <a:xfrm>
            <a:off x="3286116" y="4500570"/>
            <a:ext cx="2089744" cy="2158609"/>
          </a:xfrm>
          <a:prstGeom prst="rect">
            <a:avLst/>
          </a:prstGeom>
          <a:noFill/>
        </p:spPr>
      </p:pic>
      <p:sp>
        <p:nvSpPr>
          <p:cNvPr id="5" name="矩形 4"/>
          <p:cNvSpPr/>
          <p:nvPr/>
        </p:nvSpPr>
        <p:spPr>
          <a:xfrm>
            <a:off x="500034" y="1571612"/>
            <a:ext cx="4500594" cy="2862322"/>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2000" dirty="0" smtClean="0">
                <a:latin typeface="華康少女文字 Std W7" pitchFamily="82" charset="-120"/>
                <a:ea typeface="華康少女文字 Std W7" pitchFamily="82" charset="-120"/>
              </a:rPr>
              <a:t>　</a:t>
            </a:r>
            <a:r>
              <a:rPr lang="zh-TW" altLang="en-US" sz="2000" dirty="0" smtClean="0">
                <a:latin typeface="華康正顏楷體W5" pitchFamily="65" charset="-120"/>
                <a:ea typeface="華康正顏楷體W5" pitchFamily="65" charset="-120"/>
              </a:rPr>
              <a:t>西子灣隧道隧道穿越柴山，全隧道可以分為前、中、後三</a:t>
            </a:r>
            <a:r>
              <a:rPr lang="zh-TW" altLang="en-US" sz="2000" dirty="0" smtClean="0">
                <a:latin typeface="華康正顏楷體W5" pitchFamily="65" charset="-120"/>
                <a:ea typeface="華康正顏楷體W5" pitchFamily="65" charset="-120"/>
              </a:rPr>
              <a:t>段。</a:t>
            </a:r>
            <a:r>
              <a:rPr lang="zh-TW" altLang="en-US" sz="2000" dirty="0" smtClean="0">
                <a:latin typeface="華康正顏楷體W5" pitchFamily="65" charset="-120"/>
                <a:ea typeface="華康正顏楷體W5" pitchFamily="65" charset="-120"/>
              </a:rPr>
              <a:t>目前西</a:t>
            </a:r>
            <a:r>
              <a:rPr lang="zh-TW" altLang="en-US" sz="2000" dirty="0" smtClean="0">
                <a:latin typeface="華康正顏楷體W5" pitchFamily="65" charset="-120"/>
                <a:ea typeface="華康正顏楷體W5" pitchFamily="65" charset="-120"/>
              </a:rPr>
              <a:t>子灣隧道為連接西子灣與高雄市鼓山區的要道，由於隧道景觀特殊</a:t>
            </a:r>
            <a:r>
              <a:rPr lang="zh-TW" altLang="en-US" sz="2000" dirty="0" smtClean="0">
                <a:latin typeface="華康正顏楷體W5" pitchFamily="65" charset="-120"/>
                <a:ea typeface="華康正顏楷體W5" pitchFamily="65" charset="-120"/>
              </a:rPr>
              <a:t>，西子灣隧道一直是著名的</a:t>
            </a:r>
            <a:r>
              <a:rPr lang="zh-TW" altLang="en-US" sz="2000" dirty="0" smtClean="0">
                <a:latin typeface="華康正顏楷體W5" pitchFamily="65" charset="-120"/>
                <a:ea typeface="華康正顏楷體W5" pitchFamily="65" charset="-120"/>
              </a:rPr>
              <a:t>觀光景點，讓別人看出西子灣的特色。</a:t>
            </a:r>
            <a:endParaRPr lang="zh-TW" altLang="en-US" sz="2000" dirty="0">
              <a:latin typeface="華康正顏楷體W5" pitchFamily="65" charset="-120"/>
              <a:ea typeface="華康正顏楷體W5" pitchFamily="65" charset="-120"/>
            </a:endParaRPr>
          </a:p>
        </p:txBody>
      </p:sp>
      <p:grpSp>
        <p:nvGrpSpPr>
          <p:cNvPr id="10" name="群組 9"/>
          <p:cNvGrpSpPr/>
          <p:nvPr/>
        </p:nvGrpSpPr>
        <p:grpSpPr>
          <a:xfrm>
            <a:off x="4786314" y="357166"/>
            <a:ext cx="3500430" cy="2500306"/>
            <a:chOff x="4786314" y="357166"/>
            <a:chExt cx="3500430" cy="2500306"/>
          </a:xfrm>
        </p:grpSpPr>
        <p:pic>
          <p:nvPicPr>
            <p:cNvPr id="6" name="圖片 5" descr="DSC01308.JPG"/>
            <p:cNvPicPr>
              <a:picLocks noChangeAspect="1"/>
            </p:cNvPicPr>
            <p:nvPr/>
          </p:nvPicPr>
          <p:blipFill>
            <a:blip r:embed="rId3" cstate="print"/>
            <a:stretch>
              <a:fillRect/>
            </a:stretch>
          </p:blipFill>
          <p:spPr>
            <a:xfrm>
              <a:off x="5429256" y="714356"/>
              <a:ext cx="2857488" cy="2143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C:\Documents and Settings\Administrator\Local Settings\Temporary Internet Files\Content.IE5\PQP3D1RR\MC900413684[1].wmf"/>
            <p:cNvPicPr>
              <a:picLocks noChangeAspect="1" noChangeArrowheads="1"/>
            </p:cNvPicPr>
            <p:nvPr/>
          </p:nvPicPr>
          <p:blipFill>
            <a:blip r:embed="rId4"/>
            <a:srcRect/>
            <a:stretch>
              <a:fillRect/>
            </a:stretch>
          </p:blipFill>
          <p:spPr bwMode="auto">
            <a:xfrm>
              <a:off x="4786314" y="357166"/>
              <a:ext cx="1692158" cy="1362214"/>
            </a:xfrm>
            <a:prstGeom prst="rect">
              <a:avLst/>
            </a:prstGeom>
            <a:noFill/>
          </p:spPr>
        </p:pic>
      </p:grpSp>
      <p:grpSp>
        <p:nvGrpSpPr>
          <p:cNvPr id="11" name="群組 10"/>
          <p:cNvGrpSpPr/>
          <p:nvPr/>
        </p:nvGrpSpPr>
        <p:grpSpPr>
          <a:xfrm>
            <a:off x="5286380" y="3500438"/>
            <a:ext cx="3596122" cy="2706402"/>
            <a:chOff x="5286380" y="3500438"/>
            <a:chExt cx="3596122" cy="2706402"/>
          </a:xfrm>
        </p:grpSpPr>
        <p:pic>
          <p:nvPicPr>
            <p:cNvPr id="7" name="圖片 6" descr="q44.jpg"/>
            <p:cNvPicPr>
              <a:picLocks noChangeAspect="1"/>
            </p:cNvPicPr>
            <p:nvPr/>
          </p:nvPicPr>
          <p:blipFill>
            <a:blip r:embed="rId5"/>
            <a:stretch>
              <a:fillRect/>
            </a:stretch>
          </p:blipFill>
          <p:spPr>
            <a:xfrm>
              <a:off x="5286380" y="3500438"/>
              <a:ext cx="3143272" cy="21035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5" name="Picture 3" descr="C:\Documents and Settings\Administrator\Local Settings\Temporary Internet Files\Content.IE5\TZQKFJ2B\MC900446126[1].wmf"/>
            <p:cNvPicPr>
              <a:picLocks noChangeAspect="1" noChangeArrowheads="1"/>
            </p:cNvPicPr>
            <p:nvPr/>
          </p:nvPicPr>
          <p:blipFill>
            <a:blip r:embed="rId6"/>
            <a:srcRect/>
            <a:stretch>
              <a:fillRect/>
            </a:stretch>
          </p:blipFill>
          <p:spPr bwMode="auto">
            <a:xfrm>
              <a:off x="7429520" y="4500570"/>
              <a:ext cx="1452982" cy="1706270"/>
            </a:xfrm>
            <a:prstGeom prst="rect">
              <a:avLst/>
            </a:prstGeom>
            <a:noFill/>
          </p:spPr>
        </p:pic>
      </p:grpSp>
    </p:spTree>
  </p:cSld>
  <p:clrMapOvr>
    <a:masterClrMapping/>
  </p:clrMapOvr>
  <p:transition advClick="0" advTm="1600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17"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par>
                          <p:cTn id="17" fill="hold">
                            <p:stCondLst>
                              <p:cond delay="3500"/>
                            </p:stCondLst>
                            <p:childTnLst>
                              <p:par>
                                <p:cTn id="18" presetID="6" presetClass="entr" presetSubtype="16" fill="hold" nodeType="afterEffect">
                                  <p:stCondLst>
                                    <p:cond delay="0"/>
                                  </p:stCondLst>
                                  <p:childTnLst>
                                    <p:set>
                                      <p:cBhvr>
                                        <p:cTn id="19" dur="1" fill="hold">
                                          <p:stCondLst>
                                            <p:cond delay="0"/>
                                          </p:stCondLst>
                                        </p:cTn>
                                        <p:tgtEl>
                                          <p:spTgt spid="3073"/>
                                        </p:tgtEl>
                                        <p:attrNameLst>
                                          <p:attrName>style.visibility</p:attrName>
                                        </p:attrNameLst>
                                      </p:cBhvr>
                                      <p:to>
                                        <p:strVal val="visible"/>
                                      </p:to>
                                    </p:set>
                                    <p:animEffect transition="in" filter="circle(in)">
                                      <p:cBhvr>
                                        <p:cTn id="20" dur="2000"/>
                                        <p:tgtEl>
                                          <p:spTgt spid="3073"/>
                                        </p:tgtEl>
                                      </p:cBhvr>
                                    </p:animEffect>
                                  </p:childTnLst>
                                </p:cTn>
                              </p:par>
                            </p:childTnLst>
                          </p:cTn>
                        </p:par>
                        <p:par>
                          <p:cTn id="21" fill="hold">
                            <p:stCondLst>
                              <p:cond delay="5500"/>
                            </p:stCondLst>
                            <p:childTnLst>
                              <p:par>
                                <p:cTn id="22" presetID="3" presetClass="entr" presetSubtype="1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1000"/>
                                        <p:tgtEl>
                                          <p:spTgt spid="10"/>
                                        </p:tgtEl>
                                      </p:cBhvr>
                                    </p:animEffect>
                                  </p:childTnLst>
                                </p:cTn>
                              </p:par>
                            </p:childTnLst>
                          </p:cTn>
                        </p:par>
                        <p:par>
                          <p:cTn id="25" fill="hold">
                            <p:stCondLst>
                              <p:cond delay="6500"/>
                            </p:stCondLst>
                            <p:childTnLst>
                              <p:par>
                                <p:cTn id="26" presetID="9"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571472" y="55883"/>
            <a:ext cx="4136069" cy="1015663"/>
          </a:xfrm>
          <a:prstGeom prst="rect">
            <a:avLst/>
          </a:prstGeom>
          <a:noFill/>
        </p:spPr>
        <p:txBody>
          <a:bodyPr wrap="none" rtlCol="0">
            <a:spAutoFit/>
          </a:bodyPr>
          <a:lstStyle/>
          <a:p>
            <a:r>
              <a:rPr lang="zh-TW" altLang="en-US" sz="6000" b="1" dirty="0" smtClean="0">
                <a:solidFill>
                  <a:srgbClr val="CC0099"/>
                </a:solidFill>
                <a:latin typeface="華康榜書體 Std W8" pitchFamily="66" charset="-120"/>
                <a:ea typeface="華康榜書體 Std W8" pitchFamily="66" charset="-120"/>
              </a:rPr>
              <a:t>壽山動物園</a:t>
            </a:r>
            <a:endParaRPr lang="zh-TW" altLang="en-US" sz="6000" b="1" dirty="0">
              <a:solidFill>
                <a:srgbClr val="CC0099"/>
              </a:solidFill>
              <a:latin typeface="華康榜書體 Std W8" pitchFamily="66" charset="-120"/>
              <a:ea typeface="華康榜書體 Std W8" pitchFamily="66" charset="-120"/>
            </a:endParaRPr>
          </a:p>
        </p:txBody>
      </p:sp>
      <p:sp>
        <p:nvSpPr>
          <p:cNvPr id="6" name="矩形 5"/>
          <p:cNvSpPr/>
          <p:nvPr/>
        </p:nvSpPr>
        <p:spPr>
          <a:xfrm>
            <a:off x="571472" y="1428736"/>
            <a:ext cx="3857652" cy="4730269"/>
          </a:xfrm>
          <a:prstGeom prst="rect">
            <a:avLst/>
          </a:prstGeom>
        </p:spPr>
        <p:txBody>
          <a:bodyPr wrap="square">
            <a:spAutoFit/>
          </a:bodyPr>
          <a:lstStyle/>
          <a:p>
            <a:pPr>
              <a:lnSpc>
                <a:spcPct val="200000"/>
              </a:lnSpc>
            </a:pPr>
            <a:r>
              <a:rPr lang="zh-TW" altLang="en-US" sz="2000" dirty="0" smtClean="0">
                <a:latin typeface="華康行楷體W5" pitchFamily="65" charset="-120"/>
                <a:ea typeface="華康行楷體W5" pitchFamily="65" charset="-120"/>
              </a:rPr>
              <a:t>  </a:t>
            </a:r>
            <a:r>
              <a:rPr lang="zh-TW" altLang="en-US" sz="2200" dirty="0" smtClean="0">
                <a:latin typeface="華康行楷體W5" pitchFamily="65" charset="-120"/>
                <a:ea typeface="華康行楷體W5" pitchFamily="65" charset="-120"/>
              </a:rPr>
              <a:t>壽山裡最有名的景點就是壽山動物園，只要一到假日，就人山人海，裡面有最受喜愛的台灣獼猴，還有很多綠意盎然的樹林，而萬壽山風景區擁有豐富的天然資源，可說</a:t>
            </a:r>
            <a:r>
              <a:rPr lang="zh-TW" altLang="en-US" sz="2200" dirty="0" smtClean="0">
                <a:latin typeface="華康行楷體W5" pitchFamily="65" charset="-120"/>
                <a:ea typeface="華康行楷體W5" pitchFamily="65" charset="-120"/>
              </a:rPr>
              <a:t>是一個絕佳的自然景觀遊憩</a:t>
            </a:r>
            <a:r>
              <a:rPr lang="zh-TW" altLang="en-US" sz="2200" dirty="0" smtClean="0">
                <a:latin typeface="華康行楷體W5" pitchFamily="65" charset="-120"/>
                <a:ea typeface="華康行楷體W5" pitchFamily="65" charset="-120"/>
              </a:rPr>
              <a:t>區。</a:t>
            </a:r>
            <a:endParaRPr lang="zh-TW" altLang="en-US" sz="2200" dirty="0">
              <a:latin typeface="華康行楷體W5" pitchFamily="65" charset="-120"/>
              <a:ea typeface="華康行楷體W5" pitchFamily="65" charset="-120"/>
            </a:endParaRPr>
          </a:p>
        </p:txBody>
      </p:sp>
      <p:pic>
        <p:nvPicPr>
          <p:cNvPr id="51203" name="Picture 3" descr="C:\Documents and Settings\Administrator\Local Settings\Temporary Internet Files\Content.IE5\P4RM3LPT\MC900192201[1].wmf"/>
          <p:cNvPicPr>
            <a:picLocks noChangeAspect="1" noChangeArrowheads="1"/>
          </p:cNvPicPr>
          <p:nvPr/>
        </p:nvPicPr>
        <p:blipFill>
          <a:blip r:embed="rId3"/>
          <a:srcRect/>
          <a:stretch>
            <a:fillRect/>
          </a:stretch>
        </p:blipFill>
        <p:spPr bwMode="auto">
          <a:xfrm flipH="1">
            <a:off x="4714876" y="4643446"/>
            <a:ext cx="1643074" cy="1440874"/>
          </a:xfrm>
          <a:prstGeom prst="rect">
            <a:avLst/>
          </a:prstGeom>
          <a:noFill/>
        </p:spPr>
      </p:pic>
      <p:pic>
        <p:nvPicPr>
          <p:cNvPr id="51204" name="Picture 4" descr="C:\Documents and Settings\Administrator\Local Settings\Temporary Internet Files\Content.IE5\RU538F61\MC900155519[1].wmf"/>
          <p:cNvPicPr>
            <a:picLocks noChangeAspect="1" noChangeArrowheads="1"/>
          </p:cNvPicPr>
          <p:nvPr/>
        </p:nvPicPr>
        <p:blipFill>
          <a:blip r:embed="rId4"/>
          <a:srcRect/>
          <a:stretch>
            <a:fillRect/>
          </a:stretch>
        </p:blipFill>
        <p:spPr bwMode="auto">
          <a:xfrm flipH="1">
            <a:off x="4714876" y="4357694"/>
            <a:ext cx="1711757" cy="1640434"/>
          </a:xfrm>
          <a:prstGeom prst="rect">
            <a:avLst/>
          </a:prstGeom>
          <a:noFill/>
        </p:spPr>
      </p:pic>
      <p:pic>
        <p:nvPicPr>
          <p:cNvPr id="51205" name="Picture 5" descr="C:\Documents and Settings\Administrator\Local Settings\Temporary Internet Files\Content.IE5\4VQ1QADZ\MC900345854[1].wmf"/>
          <p:cNvPicPr>
            <a:picLocks noChangeAspect="1" noChangeArrowheads="1"/>
          </p:cNvPicPr>
          <p:nvPr/>
        </p:nvPicPr>
        <p:blipFill>
          <a:blip r:embed="rId5"/>
          <a:srcRect/>
          <a:stretch>
            <a:fillRect/>
          </a:stretch>
        </p:blipFill>
        <p:spPr bwMode="auto">
          <a:xfrm>
            <a:off x="4786314" y="4429132"/>
            <a:ext cx="1785950" cy="1504328"/>
          </a:xfrm>
          <a:prstGeom prst="rect">
            <a:avLst/>
          </a:prstGeom>
          <a:noFill/>
        </p:spPr>
      </p:pic>
      <p:pic>
        <p:nvPicPr>
          <p:cNvPr id="51206" name="Picture 6" descr="C:\Documents and Settings\Administrator\Local Settings\Temporary Internet Files\Content.IE5\PQP3D1RR\MC900427041[1].wmf"/>
          <p:cNvPicPr>
            <a:picLocks noChangeAspect="1" noChangeArrowheads="1"/>
          </p:cNvPicPr>
          <p:nvPr/>
        </p:nvPicPr>
        <p:blipFill>
          <a:blip r:embed="rId6"/>
          <a:srcRect/>
          <a:stretch>
            <a:fillRect/>
          </a:stretch>
        </p:blipFill>
        <p:spPr bwMode="auto">
          <a:xfrm>
            <a:off x="5072066" y="4500570"/>
            <a:ext cx="1346911" cy="1645920"/>
          </a:xfrm>
          <a:prstGeom prst="rect">
            <a:avLst/>
          </a:prstGeom>
          <a:noFill/>
        </p:spPr>
      </p:pic>
      <p:graphicFrame>
        <p:nvGraphicFramePr>
          <p:cNvPr id="14359" name="圖表 23"/>
          <p:cNvGraphicFramePr>
            <a:graphicFrameLocks/>
          </p:cNvGraphicFramePr>
          <p:nvPr/>
        </p:nvGraphicFramePr>
        <p:xfrm>
          <a:off x="5564187" y="3929066"/>
          <a:ext cx="4079911" cy="2286016"/>
        </p:xfrm>
        <a:graphic>
          <a:graphicData uri="http://schemas.openxmlformats.org/presentationml/2006/ole">
            <p:oleObj spid="_x0000_s51209" name="Worksheet" r:id="rId7" imgW="3524402" imgH="1876349" progId="Excel.Sheet.8">
              <p:embed/>
            </p:oleObj>
          </a:graphicData>
        </a:graphic>
      </p:graphicFrame>
      <p:sp>
        <p:nvSpPr>
          <p:cNvPr id="11" name="文字方塊 27"/>
          <p:cNvSpPr txBox="1">
            <a:spLocks noChangeArrowheads="1"/>
          </p:cNvSpPr>
          <p:nvPr/>
        </p:nvSpPr>
        <p:spPr bwMode="auto">
          <a:xfrm>
            <a:off x="6858016" y="5181913"/>
            <a:ext cx="1000132" cy="461665"/>
          </a:xfrm>
          <a:prstGeom prst="rect">
            <a:avLst/>
          </a:prstGeom>
          <a:noFill/>
          <a:ln w="9525">
            <a:noFill/>
            <a:miter lim="800000"/>
            <a:headEnd/>
            <a:tailEnd/>
          </a:ln>
        </p:spPr>
        <p:txBody>
          <a:bodyPr wrap="square">
            <a:spAutoFit/>
          </a:bodyPr>
          <a:lstStyle/>
          <a:p>
            <a:r>
              <a:rPr lang="zh-TW" altLang="en-US" sz="2400" dirty="0" smtClean="0">
                <a:solidFill>
                  <a:srgbClr val="F2F2F2"/>
                </a:solidFill>
                <a:latin typeface="華康談楷體W5" pitchFamily="65" charset="-120"/>
                <a:ea typeface="華康談楷體W5" pitchFamily="65" charset="-120"/>
              </a:rPr>
              <a:t>大象</a:t>
            </a:r>
            <a:endParaRPr lang="zh-TW" altLang="zh-TW" sz="2400" dirty="0">
              <a:solidFill>
                <a:srgbClr val="F2F2F2"/>
              </a:solidFill>
              <a:latin typeface="華康談楷體W5" pitchFamily="65" charset="-120"/>
              <a:ea typeface="華康談楷體W5" pitchFamily="65" charset="-120"/>
            </a:endParaRPr>
          </a:p>
        </p:txBody>
      </p:sp>
      <p:sp>
        <p:nvSpPr>
          <p:cNvPr id="13" name="文字方塊 27"/>
          <p:cNvSpPr txBox="1">
            <a:spLocks noChangeArrowheads="1"/>
          </p:cNvSpPr>
          <p:nvPr/>
        </p:nvSpPr>
        <p:spPr bwMode="auto">
          <a:xfrm>
            <a:off x="6858016" y="5181913"/>
            <a:ext cx="1000132" cy="461665"/>
          </a:xfrm>
          <a:prstGeom prst="rect">
            <a:avLst/>
          </a:prstGeom>
          <a:noFill/>
          <a:ln w="9525">
            <a:noFill/>
            <a:miter lim="800000"/>
            <a:headEnd/>
            <a:tailEnd/>
          </a:ln>
        </p:spPr>
        <p:txBody>
          <a:bodyPr wrap="square">
            <a:spAutoFit/>
          </a:bodyPr>
          <a:lstStyle/>
          <a:p>
            <a:r>
              <a:rPr lang="zh-TW" altLang="en-US" sz="2400" dirty="0" smtClean="0">
                <a:solidFill>
                  <a:srgbClr val="F2F2F2"/>
                </a:solidFill>
                <a:latin typeface="華康談楷體W5" pitchFamily="65" charset="-120"/>
                <a:ea typeface="華康談楷體W5" pitchFamily="65" charset="-120"/>
              </a:rPr>
              <a:t>猴子</a:t>
            </a:r>
            <a:endParaRPr lang="zh-TW" altLang="zh-TW" sz="2400" dirty="0">
              <a:solidFill>
                <a:srgbClr val="F2F2F2"/>
              </a:solidFill>
              <a:latin typeface="華康談楷體W5" pitchFamily="65" charset="-120"/>
              <a:ea typeface="華康談楷體W5" pitchFamily="65" charset="-120"/>
            </a:endParaRPr>
          </a:p>
        </p:txBody>
      </p:sp>
      <p:sp>
        <p:nvSpPr>
          <p:cNvPr id="14" name="文字方塊 27"/>
          <p:cNvSpPr txBox="1">
            <a:spLocks noChangeArrowheads="1"/>
          </p:cNvSpPr>
          <p:nvPr/>
        </p:nvSpPr>
        <p:spPr bwMode="auto">
          <a:xfrm>
            <a:off x="6858016" y="5181913"/>
            <a:ext cx="1000132" cy="461665"/>
          </a:xfrm>
          <a:prstGeom prst="rect">
            <a:avLst/>
          </a:prstGeom>
          <a:noFill/>
          <a:ln w="9525">
            <a:noFill/>
            <a:miter lim="800000"/>
            <a:headEnd/>
            <a:tailEnd/>
          </a:ln>
        </p:spPr>
        <p:txBody>
          <a:bodyPr wrap="square">
            <a:spAutoFit/>
          </a:bodyPr>
          <a:lstStyle/>
          <a:p>
            <a:r>
              <a:rPr lang="zh-TW" altLang="en-US" sz="2400" dirty="0" smtClean="0">
                <a:solidFill>
                  <a:srgbClr val="F2F2F2"/>
                </a:solidFill>
                <a:latin typeface="華康談楷體W5" pitchFamily="65" charset="-120"/>
                <a:ea typeface="華康談楷體W5" pitchFamily="65" charset="-120"/>
              </a:rPr>
              <a:t>斑馬</a:t>
            </a:r>
            <a:endParaRPr lang="zh-TW" altLang="zh-TW" sz="2400" dirty="0">
              <a:solidFill>
                <a:srgbClr val="F2F2F2"/>
              </a:solidFill>
              <a:latin typeface="華康談楷體W5" pitchFamily="65" charset="-120"/>
              <a:ea typeface="華康談楷體W5" pitchFamily="65" charset="-120"/>
            </a:endParaRPr>
          </a:p>
        </p:txBody>
      </p:sp>
      <p:sp>
        <p:nvSpPr>
          <p:cNvPr id="15" name="文字方塊 27"/>
          <p:cNvSpPr txBox="1">
            <a:spLocks noChangeArrowheads="1"/>
          </p:cNvSpPr>
          <p:nvPr/>
        </p:nvSpPr>
        <p:spPr bwMode="auto">
          <a:xfrm>
            <a:off x="6858016" y="5181913"/>
            <a:ext cx="1000132" cy="461665"/>
          </a:xfrm>
          <a:prstGeom prst="rect">
            <a:avLst/>
          </a:prstGeom>
          <a:noFill/>
          <a:ln w="9525">
            <a:noFill/>
            <a:miter lim="800000"/>
            <a:headEnd/>
            <a:tailEnd/>
          </a:ln>
        </p:spPr>
        <p:txBody>
          <a:bodyPr wrap="square">
            <a:spAutoFit/>
          </a:bodyPr>
          <a:lstStyle/>
          <a:p>
            <a:r>
              <a:rPr lang="zh-TW" altLang="en-US" sz="2400" dirty="0" smtClean="0">
                <a:solidFill>
                  <a:srgbClr val="F2F2F2"/>
                </a:solidFill>
                <a:latin typeface="華康談楷體W5" pitchFamily="65" charset="-120"/>
                <a:ea typeface="華康談楷體W5" pitchFamily="65" charset="-120"/>
              </a:rPr>
              <a:t>獅子</a:t>
            </a:r>
            <a:endParaRPr lang="zh-TW" altLang="zh-TW" sz="2400" dirty="0">
              <a:solidFill>
                <a:srgbClr val="F2F2F2"/>
              </a:solidFill>
              <a:latin typeface="華康談楷體W5" pitchFamily="65" charset="-120"/>
              <a:ea typeface="華康談楷體W5" pitchFamily="65" charset="-120"/>
            </a:endParaRPr>
          </a:p>
        </p:txBody>
      </p:sp>
      <p:grpSp>
        <p:nvGrpSpPr>
          <p:cNvPr id="16" name="群組 15"/>
          <p:cNvGrpSpPr/>
          <p:nvPr/>
        </p:nvGrpSpPr>
        <p:grpSpPr>
          <a:xfrm>
            <a:off x="4857752" y="714356"/>
            <a:ext cx="3643338" cy="2786082"/>
            <a:chOff x="5000628" y="785794"/>
            <a:chExt cx="3262303" cy="2584608"/>
          </a:xfrm>
        </p:grpSpPr>
        <p:pic>
          <p:nvPicPr>
            <p:cNvPr id="4" name="圖片 3" descr="IMG_0085.JPG"/>
            <p:cNvPicPr>
              <a:picLocks noChangeAspect="1"/>
            </p:cNvPicPr>
            <p:nvPr/>
          </p:nvPicPr>
          <p:blipFill>
            <a:blip r:embed="rId8" cstate="print"/>
            <a:stretch>
              <a:fillRect/>
            </a:stretch>
          </p:blipFill>
          <p:spPr>
            <a:xfrm>
              <a:off x="5214942" y="785794"/>
              <a:ext cx="3047989" cy="2285992"/>
            </a:xfrm>
            <a:prstGeom prst="rect">
              <a:avLst/>
            </a:prstGeom>
            <a:ln w="88900" cap="sq" cmpd="thickThin">
              <a:solidFill>
                <a:srgbClr val="000000"/>
              </a:solidFill>
              <a:prstDash val="solid"/>
              <a:miter lim="800000"/>
            </a:ln>
            <a:effectLst>
              <a:innerShdw blurRad="76200">
                <a:srgbClr val="000000"/>
              </a:innerShdw>
            </a:effectLst>
          </p:spPr>
        </p:pic>
        <p:pic>
          <p:nvPicPr>
            <p:cNvPr id="51208" name="Picture 8" descr="C:\Documents and Settings\Administrator\Local Settings\Temporary Internet Files\Content.IE5\PQP3D1RR\MC900445642[1].wmf"/>
            <p:cNvPicPr>
              <a:picLocks noChangeAspect="1" noChangeArrowheads="1"/>
            </p:cNvPicPr>
            <p:nvPr/>
          </p:nvPicPr>
          <p:blipFill>
            <a:blip r:embed="rId9"/>
            <a:srcRect/>
            <a:stretch>
              <a:fillRect/>
            </a:stretch>
          </p:blipFill>
          <p:spPr bwMode="auto">
            <a:xfrm rot="21091157">
              <a:off x="5000628" y="2214554"/>
              <a:ext cx="865367" cy="1155848"/>
            </a:xfrm>
            <a:prstGeom prst="rect">
              <a:avLst/>
            </a:prstGeom>
            <a:noFill/>
          </p:spPr>
        </p:pic>
      </p:grpSp>
      <p:sp>
        <p:nvSpPr>
          <p:cNvPr id="17" name="向下箭號圖說文字 16"/>
          <p:cNvSpPr/>
          <p:nvPr/>
        </p:nvSpPr>
        <p:spPr>
          <a:xfrm>
            <a:off x="6000760" y="3429000"/>
            <a:ext cx="1500198" cy="785818"/>
          </a:xfrm>
          <a:prstGeom prst="downArrowCallout">
            <a:avLst>
              <a:gd name="adj1" fmla="val 32630"/>
              <a:gd name="adj2" fmla="val 25000"/>
              <a:gd name="adj3" fmla="val 25000"/>
              <a:gd name="adj4" fmla="val 649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solidFill>
                  <a:srgbClr val="0909FF"/>
                </a:solidFill>
                <a:latin typeface="華康中圓體" pitchFamily="49" charset="-120"/>
                <a:ea typeface="華康中圓體" pitchFamily="49" charset="-120"/>
              </a:rPr>
              <a:t>動物園</a:t>
            </a:r>
            <a:endParaRPr lang="zh-TW" altLang="en-US" sz="2400" dirty="0">
              <a:solidFill>
                <a:srgbClr val="0909FF"/>
              </a:solidFill>
              <a:latin typeface="華康中圓體" pitchFamily="49" charset="-120"/>
              <a:ea typeface="華康中圓體" pitchFamily="49" charset="-12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3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800" decel="100000"/>
                                        <p:tgtEl>
                                          <p:spTgt spid="16"/>
                                        </p:tgtEl>
                                      </p:cBhvr>
                                    </p:animEffect>
                                    <p:anim calcmode="lin" valueType="num">
                                      <p:cBhvr>
                                        <p:cTn id="17" dur="800" decel="100000" fill="hold"/>
                                        <p:tgtEl>
                                          <p:spTgt spid="16"/>
                                        </p:tgtEl>
                                        <p:attrNameLst>
                                          <p:attrName>style.rotation</p:attrName>
                                        </p:attrNameLst>
                                      </p:cBhvr>
                                      <p:tavLst>
                                        <p:tav tm="0">
                                          <p:val>
                                            <p:fltVal val="-90"/>
                                          </p:val>
                                        </p:tav>
                                        <p:tav tm="100000">
                                          <p:val>
                                            <p:fltVal val="0"/>
                                          </p:val>
                                        </p:tav>
                                      </p:tavLst>
                                    </p:anim>
                                    <p:anim calcmode="lin" valueType="num">
                                      <p:cBhvr>
                                        <p:cTn id="18" dur="800" decel="100000" fill="hold"/>
                                        <p:tgtEl>
                                          <p:spTgt spid="16"/>
                                        </p:tgtEl>
                                        <p:attrNameLst>
                                          <p:attrName>ppt_x</p:attrName>
                                        </p:attrNameLst>
                                      </p:cBhvr>
                                      <p:tavLst>
                                        <p:tav tm="0">
                                          <p:val>
                                            <p:strVal val="#ppt_x+0.4"/>
                                          </p:val>
                                        </p:tav>
                                        <p:tav tm="100000">
                                          <p:val>
                                            <p:strVal val="#ppt_x-0.05"/>
                                          </p:val>
                                        </p:tav>
                                      </p:tavLst>
                                    </p:anim>
                                    <p:anim calcmode="lin" valueType="num">
                                      <p:cBhvr>
                                        <p:cTn id="19" dur="800" decel="100000" fill="hold"/>
                                        <p:tgtEl>
                                          <p:spTgt spid="1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22" fill="hold">
                            <p:stCondLst>
                              <p:cond delay="2500"/>
                            </p:stCondLst>
                            <p:childTnLst>
                              <p:par>
                                <p:cTn id="23" presetID="48" presetClass="entr" presetSubtype="0" accel="5000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7"/>
                                        </p:tgtEl>
                                        <p:attrNameLst>
                                          <p:attrName>ppt_y</p:attrName>
                                        </p:attrNameLst>
                                      </p:cBhvr>
                                      <p:tavLst>
                                        <p:tav tm="0">
                                          <p:val>
                                            <p:strVal val="#ppt_y"/>
                                          </p:val>
                                        </p:tav>
                                        <p:tav tm="100000">
                                          <p:val>
                                            <p:strVal val="#ppt_y"/>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2"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12" presetClass="entr" presetSubtype="2" fill="hold" nodeType="withEffect">
                                  <p:stCondLst>
                                    <p:cond delay="0"/>
                                  </p:stCondLst>
                                  <p:childTnLst>
                                    <p:set>
                                      <p:cBhvr>
                                        <p:cTn id="35" dur="1" fill="hold">
                                          <p:stCondLst>
                                            <p:cond delay="0"/>
                                          </p:stCondLst>
                                        </p:cTn>
                                        <p:tgtEl>
                                          <p:spTgt spid="51203"/>
                                        </p:tgtEl>
                                        <p:attrNameLst>
                                          <p:attrName>style.visibility</p:attrName>
                                        </p:attrNameLst>
                                      </p:cBhvr>
                                      <p:to>
                                        <p:strVal val="visible"/>
                                      </p:to>
                                    </p:set>
                                    <p:animEffect transition="in" filter="slide(fromRight)">
                                      <p:cBhvr>
                                        <p:cTn id="36" dur="500"/>
                                        <p:tgtEl>
                                          <p:spTgt spid="5120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3" nodeType="clickEffect">
                                  <p:stCondLst>
                                    <p:cond delay="0"/>
                                  </p:stCondLst>
                                  <p:childTnLst>
                                    <p:animEffect transition="out" filter="dissolv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2" presetClass="exit" presetSubtype="2" fill="hold" nodeType="withEffect">
                                  <p:stCondLst>
                                    <p:cond delay="0"/>
                                  </p:stCondLst>
                                  <p:childTnLst>
                                    <p:animEffect transition="out" filter="slide(fromRight)">
                                      <p:cBhvr>
                                        <p:cTn id="43" dur="500"/>
                                        <p:tgtEl>
                                          <p:spTgt spid="51203"/>
                                        </p:tgtEl>
                                      </p:cBhvr>
                                    </p:animEffect>
                                    <p:set>
                                      <p:cBhvr>
                                        <p:cTn id="44" dur="1" fill="hold">
                                          <p:stCondLst>
                                            <p:cond delay="499"/>
                                          </p:stCondLst>
                                        </p:cTn>
                                        <p:tgtEl>
                                          <p:spTgt spid="51203"/>
                                        </p:tgtEl>
                                        <p:attrNameLst>
                                          <p:attrName>style.visibility</p:attrName>
                                        </p:attrNameLst>
                                      </p:cBhvr>
                                      <p:to>
                                        <p:strVal val="hidden"/>
                                      </p:to>
                                    </p:set>
                                  </p:childTnLst>
                                </p:cTn>
                              </p:par>
                            </p:childTnLst>
                          </p:cTn>
                        </p:par>
                        <p:par>
                          <p:cTn id="45" fill="hold">
                            <p:stCondLst>
                              <p:cond delay="500"/>
                            </p:stCondLst>
                            <p:childTnLst>
                              <p:par>
                                <p:cTn id="46" presetID="8" presetClass="emph" presetSubtype="0" fill="hold" nodeType="afterEffect">
                                  <p:stCondLst>
                                    <p:cond delay="0"/>
                                  </p:stCondLst>
                                  <p:childTnLst>
                                    <p:animRot by="5400000">
                                      <p:cBhvr>
                                        <p:cTn id="47" dur="1000" fill="hold"/>
                                        <p:tgtEl>
                                          <p:spTgt spid="14359"/>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dissolve">
                                      <p:cBhvr>
                                        <p:cTn id="52" dur="500"/>
                                        <p:tgtEl>
                                          <p:spTgt spid="13"/>
                                        </p:tgtEl>
                                      </p:cBhvr>
                                    </p:animEffect>
                                  </p:childTnLst>
                                </p:cTn>
                              </p:par>
                              <p:par>
                                <p:cTn id="53" presetID="12" presetClass="entr" presetSubtype="2" fill="hold" nodeType="withEffect">
                                  <p:stCondLst>
                                    <p:cond delay="0"/>
                                  </p:stCondLst>
                                  <p:childTnLst>
                                    <p:set>
                                      <p:cBhvr>
                                        <p:cTn id="54" dur="1" fill="hold">
                                          <p:stCondLst>
                                            <p:cond delay="0"/>
                                          </p:stCondLst>
                                        </p:cTn>
                                        <p:tgtEl>
                                          <p:spTgt spid="51206"/>
                                        </p:tgtEl>
                                        <p:attrNameLst>
                                          <p:attrName>style.visibility</p:attrName>
                                        </p:attrNameLst>
                                      </p:cBhvr>
                                      <p:to>
                                        <p:strVal val="visible"/>
                                      </p:to>
                                    </p:set>
                                    <p:animEffect transition="in" filter="slide(fromRight)">
                                      <p:cBhvr>
                                        <p:cTn id="55" dur="500"/>
                                        <p:tgtEl>
                                          <p:spTgt spid="5120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1" nodeType="clickEffect">
                                  <p:stCondLst>
                                    <p:cond delay="0"/>
                                  </p:stCondLst>
                                  <p:childTnLst>
                                    <p:animEffect transition="out" filter="dissolv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2" presetClass="exit" presetSubtype="2" fill="hold" nodeType="withEffect">
                                  <p:stCondLst>
                                    <p:cond delay="0"/>
                                  </p:stCondLst>
                                  <p:childTnLst>
                                    <p:animEffect transition="out" filter="slide(fromRight)">
                                      <p:cBhvr>
                                        <p:cTn id="62" dur="500"/>
                                        <p:tgtEl>
                                          <p:spTgt spid="51206"/>
                                        </p:tgtEl>
                                      </p:cBhvr>
                                    </p:animEffect>
                                    <p:set>
                                      <p:cBhvr>
                                        <p:cTn id="63" dur="1" fill="hold">
                                          <p:stCondLst>
                                            <p:cond delay="499"/>
                                          </p:stCondLst>
                                        </p:cTn>
                                        <p:tgtEl>
                                          <p:spTgt spid="51206"/>
                                        </p:tgtEl>
                                        <p:attrNameLst>
                                          <p:attrName>style.visibility</p:attrName>
                                        </p:attrNameLst>
                                      </p:cBhvr>
                                      <p:to>
                                        <p:strVal val="hidden"/>
                                      </p:to>
                                    </p:set>
                                  </p:childTnLst>
                                </p:cTn>
                              </p:par>
                            </p:childTnLst>
                          </p:cTn>
                        </p:par>
                        <p:par>
                          <p:cTn id="64" fill="hold">
                            <p:stCondLst>
                              <p:cond delay="500"/>
                            </p:stCondLst>
                            <p:childTnLst>
                              <p:par>
                                <p:cTn id="65" presetID="8" presetClass="emph" presetSubtype="0" fill="hold" nodeType="afterEffect">
                                  <p:stCondLst>
                                    <p:cond delay="0"/>
                                  </p:stCondLst>
                                  <p:childTnLst>
                                    <p:animRot by="5400000">
                                      <p:cBhvr>
                                        <p:cTn id="66" dur="1000" fill="hold"/>
                                        <p:tgtEl>
                                          <p:spTgt spid="14359"/>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dissolve">
                                      <p:cBhvr>
                                        <p:cTn id="71" dur="500"/>
                                        <p:tgtEl>
                                          <p:spTgt spid="14"/>
                                        </p:tgtEl>
                                      </p:cBhvr>
                                    </p:animEffect>
                                  </p:childTnLst>
                                </p:cTn>
                              </p:par>
                              <p:par>
                                <p:cTn id="72" presetID="12" presetClass="entr" presetSubtype="2" fill="hold" nodeType="withEffect">
                                  <p:stCondLst>
                                    <p:cond delay="0"/>
                                  </p:stCondLst>
                                  <p:childTnLst>
                                    <p:set>
                                      <p:cBhvr>
                                        <p:cTn id="73" dur="1" fill="hold">
                                          <p:stCondLst>
                                            <p:cond delay="0"/>
                                          </p:stCondLst>
                                        </p:cTn>
                                        <p:tgtEl>
                                          <p:spTgt spid="51204"/>
                                        </p:tgtEl>
                                        <p:attrNameLst>
                                          <p:attrName>style.visibility</p:attrName>
                                        </p:attrNameLst>
                                      </p:cBhvr>
                                      <p:to>
                                        <p:strVal val="visible"/>
                                      </p:to>
                                    </p:set>
                                    <p:animEffect transition="in" filter="slide(fromRight)">
                                      <p:cBhvr>
                                        <p:cTn id="74" dur="500"/>
                                        <p:tgtEl>
                                          <p:spTgt spid="51204"/>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grpId="1" nodeType="clickEffect">
                                  <p:stCondLst>
                                    <p:cond delay="0"/>
                                  </p:stCondLst>
                                  <p:childTnLst>
                                    <p:animEffect transition="out" filter="dissolv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par>
                                <p:cTn id="80" presetID="12" presetClass="exit" presetSubtype="2" fill="hold" nodeType="withEffect">
                                  <p:stCondLst>
                                    <p:cond delay="0"/>
                                  </p:stCondLst>
                                  <p:childTnLst>
                                    <p:animEffect transition="out" filter="slide(fromRight)">
                                      <p:cBhvr>
                                        <p:cTn id="81" dur="500"/>
                                        <p:tgtEl>
                                          <p:spTgt spid="51204"/>
                                        </p:tgtEl>
                                      </p:cBhvr>
                                    </p:animEffect>
                                    <p:set>
                                      <p:cBhvr>
                                        <p:cTn id="82" dur="1" fill="hold">
                                          <p:stCondLst>
                                            <p:cond delay="499"/>
                                          </p:stCondLst>
                                        </p:cTn>
                                        <p:tgtEl>
                                          <p:spTgt spid="51204"/>
                                        </p:tgtEl>
                                        <p:attrNameLst>
                                          <p:attrName>style.visibility</p:attrName>
                                        </p:attrNameLst>
                                      </p:cBhvr>
                                      <p:to>
                                        <p:strVal val="hidden"/>
                                      </p:to>
                                    </p:set>
                                  </p:childTnLst>
                                </p:cTn>
                              </p:par>
                            </p:childTnLst>
                          </p:cTn>
                        </p:par>
                        <p:par>
                          <p:cTn id="83" fill="hold">
                            <p:stCondLst>
                              <p:cond delay="500"/>
                            </p:stCondLst>
                            <p:childTnLst>
                              <p:par>
                                <p:cTn id="84" presetID="8" presetClass="emph" presetSubtype="0" fill="hold" nodeType="afterEffect">
                                  <p:stCondLst>
                                    <p:cond delay="0"/>
                                  </p:stCondLst>
                                  <p:childTnLst>
                                    <p:animRot by="5400000">
                                      <p:cBhvr>
                                        <p:cTn id="85" dur="1000" fill="hold"/>
                                        <p:tgtEl>
                                          <p:spTgt spid="14359"/>
                                        </p:tgtEl>
                                        <p:attrNameLst>
                                          <p:attrName>r</p:attrName>
                                        </p:attrNameLst>
                                      </p:cBhvr>
                                    </p:animRo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dissolve">
                                      <p:cBhvr>
                                        <p:cTn id="90" dur="500"/>
                                        <p:tgtEl>
                                          <p:spTgt spid="15"/>
                                        </p:tgtEl>
                                      </p:cBhvr>
                                    </p:animEffect>
                                  </p:childTnLst>
                                </p:cTn>
                              </p:par>
                              <p:par>
                                <p:cTn id="91" presetID="12" presetClass="entr" presetSubtype="2" fill="hold" nodeType="withEffect">
                                  <p:stCondLst>
                                    <p:cond delay="0"/>
                                  </p:stCondLst>
                                  <p:childTnLst>
                                    <p:set>
                                      <p:cBhvr>
                                        <p:cTn id="92" dur="1" fill="hold">
                                          <p:stCondLst>
                                            <p:cond delay="0"/>
                                          </p:stCondLst>
                                        </p:cTn>
                                        <p:tgtEl>
                                          <p:spTgt spid="51205"/>
                                        </p:tgtEl>
                                        <p:attrNameLst>
                                          <p:attrName>style.visibility</p:attrName>
                                        </p:attrNameLst>
                                      </p:cBhvr>
                                      <p:to>
                                        <p:strVal val="visible"/>
                                      </p:to>
                                    </p:set>
                                    <p:animEffect transition="in" filter="slide(fromRight)">
                                      <p:cBhvr>
                                        <p:cTn id="93"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2"/>
      <p:bldP spid="11" grpId="3"/>
      <p:bldP spid="13" grpId="0"/>
      <p:bldP spid="13" grpId="1"/>
      <p:bldP spid="14" grpId="0"/>
      <p:bldP spid="14" grpId="1"/>
      <p:bldP spid="15"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5"/>
          <p:cNvSpPr>
            <a:spLocks noChangeArrowheads="1"/>
          </p:cNvSpPr>
          <p:nvPr/>
        </p:nvSpPr>
        <p:spPr bwMode="auto">
          <a:xfrm>
            <a:off x="2214546" y="1071546"/>
            <a:ext cx="4678363" cy="4678362"/>
          </a:xfrm>
          <a:custGeom>
            <a:avLst/>
            <a:gdLst>
              <a:gd name="G0" fmla="+- 2851 0 0"/>
              <a:gd name="G1" fmla="+- 21600 0 2851"/>
              <a:gd name="G2" fmla="+- 21600 0 285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1" y="10800"/>
                </a:moveTo>
                <a:cubicBezTo>
                  <a:pt x="2851" y="15190"/>
                  <a:pt x="6410" y="18749"/>
                  <a:pt x="10800" y="18749"/>
                </a:cubicBezTo>
                <a:cubicBezTo>
                  <a:pt x="15190" y="18749"/>
                  <a:pt x="18749" y="15190"/>
                  <a:pt x="18749" y="10800"/>
                </a:cubicBezTo>
                <a:cubicBezTo>
                  <a:pt x="18749" y="6410"/>
                  <a:pt x="15190" y="2851"/>
                  <a:pt x="10800" y="2851"/>
                </a:cubicBezTo>
                <a:cubicBezTo>
                  <a:pt x="6410" y="2851"/>
                  <a:pt x="2851" y="6410"/>
                  <a:pt x="2851" y="10800"/>
                </a:cubicBezTo>
                <a:close/>
              </a:path>
            </a:pathLst>
          </a:custGeom>
          <a:gradFill>
            <a:gsLst>
              <a:gs pos="40000">
                <a:srgbClr val="FFC000"/>
              </a:gs>
              <a:gs pos="40000">
                <a:schemeClr val="bg1">
                  <a:alpha val="81000"/>
                </a:schemeClr>
              </a:gs>
              <a:gs pos="0">
                <a:schemeClr val="accent1">
                  <a:shade val="100000"/>
                  <a:satMod val="115000"/>
                  <a:alpha val="0"/>
                </a:schemeClr>
              </a:gs>
            </a:gsLst>
            <a:lin ang="5400000" scaled="0"/>
          </a:gradFill>
          <a:ln w="9525">
            <a:noFill/>
            <a:round/>
            <a:headEnd/>
            <a:tailEnd/>
          </a:ln>
          <a:effectLst/>
        </p:spPr>
        <p:txBody>
          <a:bodyPr wrap="none" anchor="ctr"/>
          <a:lstStyle/>
          <a:p>
            <a:endParaRPr lang="zh-TW" altLang="en-US"/>
          </a:p>
        </p:txBody>
      </p:sp>
      <p:pic>
        <p:nvPicPr>
          <p:cNvPr id="43"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2" name="矩形 1"/>
          <p:cNvSpPr/>
          <p:nvPr/>
        </p:nvSpPr>
        <p:spPr>
          <a:xfrm>
            <a:off x="0" y="0"/>
            <a:ext cx="3071802" cy="142873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071834" y="-24"/>
            <a:ext cx="3000364" cy="1428736"/>
          </a:xfrm>
          <a:prstGeom prst="rect">
            <a:avLst/>
          </a:prstGeom>
          <a:solidFill>
            <a:srgbClr val="0099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6072198" y="0"/>
            <a:ext cx="3071802" cy="1428736"/>
          </a:xfrm>
          <a:prstGeom prst="rect">
            <a:avLst/>
          </a:prstGeom>
          <a:solidFill>
            <a:srgbClr val="0000FF">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0" y="5429264"/>
            <a:ext cx="3071802" cy="142873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071834" y="5429240"/>
            <a:ext cx="3000364" cy="1428736"/>
          </a:xfrm>
          <a:prstGeom prst="rect">
            <a:avLst/>
          </a:prstGeom>
          <a:solidFill>
            <a:srgbClr val="0099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072198" y="5429264"/>
            <a:ext cx="3071802" cy="1428736"/>
          </a:xfrm>
          <a:prstGeom prst="rect">
            <a:avLst/>
          </a:prstGeom>
          <a:solidFill>
            <a:srgbClr val="0000FF">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285984" y="0"/>
            <a:ext cx="142876"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668690" y="0"/>
            <a:ext cx="331674"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8482818" y="-24"/>
            <a:ext cx="170170"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8215338" y="0"/>
            <a:ext cx="87510"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5286380" y="-24"/>
            <a:ext cx="142876"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669086" y="-24"/>
            <a:ext cx="331674"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8429652" y="5429264"/>
            <a:ext cx="142876"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812358" y="5429264"/>
            <a:ext cx="331674"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5286380" y="5429264"/>
            <a:ext cx="142876"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5669086" y="5429264"/>
            <a:ext cx="331674"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8812326" y="0"/>
            <a:ext cx="331674"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2330128" y="5429264"/>
            <a:ext cx="170170"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2055598" y="5429264"/>
            <a:ext cx="87510"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2668690" y="5429264"/>
            <a:ext cx="331674" cy="142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0" y="1428736"/>
            <a:ext cx="9144000" cy="7143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32" y="5357826"/>
            <a:ext cx="9144000" cy="71438"/>
          </a:xfrm>
          <a:prstGeom prst="rect">
            <a:avLst/>
          </a:prstGeom>
          <a:solidFill>
            <a:srgbClr val="493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AutoShape 6"/>
          <p:cNvSpPr>
            <a:spLocks noChangeArrowheads="1"/>
          </p:cNvSpPr>
          <p:nvPr/>
        </p:nvSpPr>
        <p:spPr bwMode="auto">
          <a:xfrm>
            <a:off x="2759087" y="1616088"/>
            <a:ext cx="3598863" cy="3598862"/>
          </a:xfrm>
          <a:custGeom>
            <a:avLst/>
            <a:gdLst>
              <a:gd name="G0" fmla="+- 2851 0 0"/>
              <a:gd name="G1" fmla="+- 21600 0 2851"/>
              <a:gd name="G2" fmla="+- 21600 0 285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1" y="10800"/>
                </a:moveTo>
                <a:cubicBezTo>
                  <a:pt x="2851" y="15190"/>
                  <a:pt x="6410" y="18749"/>
                  <a:pt x="10800" y="18749"/>
                </a:cubicBezTo>
                <a:cubicBezTo>
                  <a:pt x="15190" y="18749"/>
                  <a:pt x="18749" y="15190"/>
                  <a:pt x="18749" y="10800"/>
                </a:cubicBezTo>
                <a:cubicBezTo>
                  <a:pt x="18749" y="6410"/>
                  <a:pt x="15190" y="2851"/>
                  <a:pt x="10800" y="2851"/>
                </a:cubicBezTo>
                <a:cubicBezTo>
                  <a:pt x="6410" y="2851"/>
                  <a:pt x="2851" y="6410"/>
                  <a:pt x="2851" y="10800"/>
                </a:cubicBezTo>
                <a:close/>
              </a:path>
            </a:pathLst>
          </a:custGeom>
          <a:gradFill>
            <a:gsLst>
              <a:gs pos="40000">
                <a:srgbClr val="FFC000"/>
              </a:gs>
              <a:gs pos="40000">
                <a:schemeClr val="bg1">
                  <a:alpha val="81000"/>
                </a:schemeClr>
              </a:gs>
              <a:gs pos="0">
                <a:schemeClr val="accent1">
                  <a:shade val="100000"/>
                  <a:satMod val="115000"/>
                  <a:alpha val="0"/>
                </a:schemeClr>
              </a:gs>
            </a:gsLst>
            <a:lin ang="5400000" scaled="0"/>
          </a:gradFill>
          <a:ln w="9525">
            <a:noFill/>
            <a:round/>
            <a:headEnd/>
            <a:tailEnd/>
          </a:ln>
          <a:effectLst/>
        </p:spPr>
        <p:txBody>
          <a:bodyPr wrap="none" anchor="ctr"/>
          <a:lstStyle/>
          <a:p>
            <a:endParaRPr lang="zh-TW" altLang="en-US"/>
          </a:p>
        </p:txBody>
      </p:sp>
      <p:sp>
        <p:nvSpPr>
          <p:cNvPr id="48" name="AutoShape 7"/>
          <p:cNvSpPr>
            <a:spLocks noChangeArrowheads="1"/>
          </p:cNvSpPr>
          <p:nvPr/>
        </p:nvSpPr>
        <p:spPr bwMode="auto">
          <a:xfrm>
            <a:off x="3049597" y="2000240"/>
            <a:ext cx="2879725" cy="2879725"/>
          </a:xfrm>
          <a:custGeom>
            <a:avLst/>
            <a:gdLst>
              <a:gd name="G0" fmla="+- 2851 0 0"/>
              <a:gd name="G1" fmla="+- 21600 0 2851"/>
              <a:gd name="G2" fmla="+- 21600 0 285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1" y="10800"/>
                </a:moveTo>
                <a:cubicBezTo>
                  <a:pt x="2851" y="15190"/>
                  <a:pt x="6410" y="18749"/>
                  <a:pt x="10800" y="18749"/>
                </a:cubicBezTo>
                <a:cubicBezTo>
                  <a:pt x="15190" y="18749"/>
                  <a:pt x="18749" y="15190"/>
                  <a:pt x="18749" y="10800"/>
                </a:cubicBezTo>
                <a:cubicBezTo>
                  <a:pt x="18749" y="6410"/>
                  <a:pt x="15190" y="2851"/>
                  <a:pt x="10800" y="2851"/>
                </a:cubicBezTo>
                <a:cubicBezTo>
                  <a:pt x="6410" y="2851"/>
                  <a:pt x="2851" y="6410"/>
                  <a:pt x="2851" y="10800"/>
                </a:cubicBezTo>
                <a:close/>
              </a:path>
            </a:pathLst>
          </a:custGeom>
          <a:gradFill>
            <a:gsLst>
              <a:gs pos="40000">
                <a:srgbClr val="FFC000"/>
              </a:gs>
              <a:gs pos="40000">
                <a:schemeClr val="bg1">
                  <a:alpha val="81000"/>
                </a:schemeClr>
              </a:gs>
              <a:gs pos="0">
                <a:schemeClr val="accent1">
                  <a:shade val="100000"/>
                  <a:satMod val="115000"/>
                  <a:alpha val="0"/>
                </a:schemeClr>
              </a:gs>
            </a:gsLst>
            <a:lin ang="5400000" scaled="0"/>
          </a:gradFill>
          <a:ln w="9525">
            <a:noFill/>
            <a:round/>
            <a:headEnd/>
            <a:tailEnd/>
          </a:ln>
          <a:effectLst/>
        </p:spPr>
        <p:txBody>
          <a:bodyPr wrap="none" anchor="ctr"/>
          <a:lstStyle/>
          <a:p>
            <a:endParaRPr lang="zh-TW" altLang="en-US"/>
          </a:p>
        </p:txBody>
      </p:sp>
      <p:pic>
        <p:nvPicPr>
          <p:cNvPr id="49" name="圖片 48" descr="QAIW1201343949.jpg"/>
          <p:cNvPicPr>
            <a:picLocks noChangeAspect="1"/>
          </p:cNvPicPr>
          <p:nvPr/>
        </p:nvPicPr>
        <p:blipFill>
          <a:blip r:embed="rId3" cstate="print"/>
          <a:stretch>
            <a:fillRect/>
          </a:stretch>
        </p:blipFill>
        <p:spPr>
          <a:xfrm>
            <a:off x="3357554" y="2214554"/>
            <a:ext cx="2361423" cy="2500330"/>
          </a:xfrm>
          <a:prstGeom prst="ellipse">
            <a:avLst/>
          </a:prstGeom>
          <a:ln>
            <a:noFill/>
          </a:ln>
          <a:effectLst>
            <a:softEdge rad="112500"/>
          </a:effectLst>
        </p:spPr>
      </p:pic>
      <p:sp>
        <p:nvSpPr>
          <p:cNvPr id="50" name="文字方塊 49"/>
          <p:cNvSpPr txBox="1"/>
          <p:nvPr/>
        </p:nvSpPr>
        <p:spPr>
          <a:xfrm>
            <a:off x="71406" y="1571612"/>
            <a:ext cx="2646878" cy="830997"/>
          </a:xfrm>
          <a:prstGeom prst="rect">
            <a:avLst/>
          </a:prstGeom>
          <a:noFill/>
        </p:spPr>
        <p:txBody>
          <a:bodyPr wrap="none" rtlCol="0">
            <a:spAutoFit/>
          </a:bodyPr>
          <a:lstStyle/>
          <a:p>
            <a:r>
              <a:rPr lang="zh-TW" altLang="en-US" sz="4800" dirty="0" smtClean="0">
                <a:latin typeface="華康楷書體 Std W9" pitchFamily="66" charset="-120"/>
                <a:ea typeface="華康楷書體 Std W9" pitchFamily="66" charset="-120"/>
              </a:rPr>
              <a:t>謝謝觀賞</a:t>
            </a:r>
            <a:endParaRPr lang="zh-TW" altLang="en-US" sz="4800" dirty="0">
              <a:latin typeface="華康楷書體 Std W9" pitchFamily="66" charset="-120"/>
              <a:ea typeface="華康楷書體 Std W9" pitchFamily="66" charset="-120"/>
            </a:endParaRPr>
          </a:p>
        </p:txBody>
      </p:sp>
      <p:sp>
        <p:nvSpPr>
          <p:cNvPr id="51" name="橢圓 50">
            <a:hlinkClick r:id="rId4" action="ppaction://hlinksldjump"/>
          </p:cNvPr>
          <p:cNvSpPr/>
          <p:nvPr/>
        </p:nvSpPr>
        <p:spPr>
          <a:xfrm>
            <a:off x="6929454" y="4286256"/>
            <a:ext cx="2071702" cy="928694"/>
          </a:xfrm>
          <a:prstGeom prst="ellipse">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latin typeface="華康POP1體W5" pitchFamily="81" charset="-120"/>
                <a:ea typeface="華康POP1體W5" pitchFamily="81" charset="-120"/>
              </a:rPr>
              <a:t>Replay</a:t>
            </a:r>
            <a:endParaRPr lang="zh-TW" altLang="en-US" sz="3200" dirty="0">
              <a:latin typeface="華康POP1體W5" pitchFamily="81" charset="-120"/>
              <a:ea typeface="華康POP1體W5" pitchFamily="81" charset="-120"/>
            </a:endParaRPr>
          </a:p>
        </p:txBody>
      </p:sp>
    </p:spTree>
  </p:cSld>
  <p:clrMapOvr>
    <a:masterClrMapping/>
  </p:clrMapOvr>
  <p:transition advClick="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7"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7"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1+#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7"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0-#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par>
                                <p:cTn id="18" presetID="7" presetClass="entr" presetSubtype="2"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1000" fill="hold"/>
                                        <p:tgtEl>
                                          <p:spTgt spid="30"/>
                                        </p:tgtEl>
                                        <p:attrNameLst>
                                          <p:attrName>ppt_x</p:attrName>
                                        </p:attrNameLst>
                                      </p:cBhvr>
                                      <p:tavLst>
                                        <p:tav tm="0">
                                          <p:val>
                                            <p:strVal val="1+#ppt_w/2"/>
                                          </p:val>
                                        </p:tav>
                                        <p:tav tm="100000">
                                          <p:val>
                                            <p:strVal val="#ppt_x"/>
                                          </p:val>
                                        </p:tav>
                                      </p:tavLst>
                                    </p:anim>
                                    <p:anim calcmode="lin" valueType="num">
                                      <p:cBhvr additive="base">
                                        <p:cTn id="21" dur="1000" fill="hold"/>
                                        <p:tgtEl>
                                          <p:spTgt spid="30"/>
                                        </p:tgtEl>
                                        <p:attrNameLst>
                                          <p:attrName>ppt_y</p:attrName>
                                        </p:attrNameLst>
                                      </p:cBhvr>
                                      <p:tavLst>
                                        <p:tav tm="0">
                                          <p:val>
                                            <p:strVal val="#ppt_y"/>
                                          </p:val>
                                        </p:tav>
                                        <p:tav tm="100000">
                                          <p:val>
                                            <p:strVal val="#ppt_y"/>
                                          </p:val>
                                        </p:tav>
                                      </p:tavLst>
                                    </p:anim>
                                  </p:childTnLst>
                                </p:cTn>
                              </p:par>
                            </p:childTnLst>
                          </p:cTn>
                        </p:par>
                        <p:par>
                          <p:cTn id="22" fill="hold">
                            <p:stCondLst>
                              <p:cond delay="7000"/>
                            </p:stCondLst>
                            <p:childTnLst>
                              <p:par>
                                <p:cTn id="23" presetID="7"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par>
                                <p:cTn id="27" presetID="7" presetClass="entr" presetSubtype="2"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1+#ppt_w/2"/>
                                          </p:val>
                                        </p:tav>
                                        <p:tav tm="100000">
                                          <p:val>
                                            <p:strVal val="#ppt_x"/>
                                          </p:val>
                                        </p:tav>
                                      </p:tavLst>
                                    </p:anim>
                                    <p:anim calcmode="lin" valueType="num">
                                      <p:cBhvr additive="base">
                                        <p:cTn id="30" dur="1000" fill="hold"/>
                                        <p:tgtEl>
                                          <p:spTgt spid="31"/>
                                        </p:tgtEl>
                                        <p:attrNameLst>
                                          <p:attrName>ppt_y</p:attrName>
                                        </p:attrNameLst>
                                      </p:cBhvr>
                                      <p:tavLst>
                                        <p:tav tm="0">
                                          <p:val>
                                            <p:strVal val="#ppt_y"/>
                                          </p:val>
                                        </p:tav>
                                        <p:tav tm="100000">
                                          <p:val>
                                            <p:strVal val="#ppt_y"/>
                                          </p:val>
                                        </p:tav>
                                      </p:tavLst>
                                    </p:anim>
                                  </p:childTnLst>
                                </p:cTn>
                              </p:par>
                            </p:childTnLst>
                          </p:cTn>
                        </p:par>
                        <p:par>
                          <p:cTn id="31" fill="hold">
                            <p:stCondLst>
                              <p:cond delay="8000"/>
                            </p:stCondLst>
                            <p:childTnLst>
                              <p:par>
                                <p:cTn id="32" presetID="7"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2000" fill="hold"/>
                                        <p:tgtEl>
                                          <p:spTgt spid="5"/>
                                        </p:tgtEl>
                                        <p:attrNameLst>
                                          <p:attrName>ppt_x</p:attrName>
                                        </p:attrNameLst>
                                      </p:cBhvr>
                                      <p:tavLst>
                                        <p:tav tm="0">
                                          <p:val>
                                            <p:strVal val="0-#ppt_w/2"/>
                                          </p:val>
                                        </p:tav>
                                        <p:tav tm="100000">
                                          <p:val>
                                            <p:strVal val="#ppt_x"/>
                                          </p:val>
                                        </p:tav>
                                      </p:tavLst>
                                    </p:anim>
                                    <p:anim calcmode="lin" valueType="num">
                                      <p:cBhvr additive="base">
                                        <p:cTn id="35" dur="2000" fill="hold"/>
                                        <p:tgtEl>
                                          <p:spTgt spid="5"/>
                                        </p:tgtEl>
                                        <p:attrNameLst>
                                          <p:attrName>ppt_y</p:attrName>
                                        </p:attrNameLst>
                                      </p:cBhvr>
                                      <p:tavLst>
                                        <p:tav tm="0">
                                          <p:val>
                                            <p:strVal val="#ppt_y"/>
                                          </p:val>
                                        </p:tav>
                                        <p:tav tm="100000">
                                          <p:val>
                                            <p:strVal val="#ppt_y"/>
                                          </p:val>
                                        </p:tav>
                                      </p:tavLst>
                                    </p:anim>
                                  </p:childTnLst>
                                </p:cTn>
                              </p:par>
                              <p:par>
                                <p:cTn id="36" presetID="7" presetClass="entr" presetSubtype="2"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2000" fill="hold"/>
                                        <p:tgtEl>
                                          <p:spTgt spid="8"/>
                                        </p:tgtEl>
                                        <p:attrNameLst>
                                          <p:attrName>ppt_x</p:attrName>
                                        </p:attrNameLst>
                                      </p:cBhvr>
                                      <p:tavLst>
                                        <p:tav tm="0">
                                          <p:val>
                                            <p:strVal val="1+#ppt_w/2"/>
                                          </p:val>
                                        </p:tav>
                                        <p:tav tm="100000">
                                          <p:val>
                                            <p:strVal val="#ppt_x"/>
                                          </p:val>
                                        </p:tav>
                                      </p:tavLst>
                                    </p:anim>
                                    <p:anim calcmode="lin" valueType="num">
                                      <p:cBhvr additive="base">
                                        <p:cTn id="39" dur="2000" fill="hold"/>
                                        <p:tgtEl>
                                          <p:spTgt spid="8"/>
                                        </p:tgtEl>
                                        <p:attrNameLst>
                                          <p:attrName>ppt_y</p:attrName>
                                        </p:attrNameLst>
                                      </p:cBhvr>
                                      <p:tavLst>
                                        <p:tav tm="0">
                                          <p:val>
                                            <p:strVal val="#ppt_y"/>
                                          </p:val>
                                        </p:tav>
                                        <p:tav tm="100000">
                                          <p:val>
                                            <p:strVal val="#ppt_y"/>
                                          </p:val>
                                        </p:tav>
                                      </p:tavLst>
                                    </p:anim>
                                  </p:childTnLst>
                                </p:cTn>
                              </p:par>
                            </p:childTnLst>
                          </p:cTn>
                        </p:par>
                        <p:par>
                          <p:cTn id="40" fill="hold">
                            <p:stCondLst>
                              <p:cond delay="10000"/>
                            </p:stCondLst>
                            <p:childTnLst>
                              <p:par>
                                <p:cTn id="41" presetID="7"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000" fill="hold"/>
                                        <p:tgtEl>
                                          <p:spTgt spid="28"/>
                                        </p:tgtEl>
                                        <p:attrNameLst>
                                          <p:attrName>ppt_x</p:attrName>
                                        </p:attrNameLst>
                                      </p:cBhvr>
                                      <p:tavLst>
                                        <p:tav tm="0">
                                          <p:val>
                                            <p:strVal val="0-#ppt_w/2"/>
                                          </p:val>
                                        </p:tav>
                                        <p:tav tm="100000">
                                          <p:val>
                                            <p:strVal val="#ppt_x"/>
                                          </p:val>
                                        </p:tav>
                                      </p:tavLst>
                                    </p:anim>
                                    <p:anim calcmode="lin" valueType="num">
                                      <p:cBhvr additive="base">
                                        <p:cTn id="44" dur="1000" fill="hold"/>
                                        <p:tgtEl>
                                          <p:spTgt spid="28"/>
                                        </p:tgtEl>
                                        <p:attrNameLst>
                                          <p:attrName>ppt_y</p:attrName>
                                        </p:attrNameLst>
                                      </p:cBhvr>
                                      <p:tavLst>
                                        <p:tav tm="0">
                                          <p:val>
                                            <p:strVal val="#ppt_y"/>
                                          </p:val>
                                        </p:tav>
                                        <p:tav tm="100000">
                                          <p:val>
                                            <p:strVal val="#ppt_y"/>
                                          </p:val>
                                        </p:tav>
                                      </p:tavLst>
                                    </p:anim>
                                  </p:childTnLst>
                                </p:cTn>
                              </p:par>
                              <p:par>
                                <p:cTn id="45" presetID="7" presetClass="entr" presetSubtype="2"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1000" fill="hold"/>
                                        <p:tgtEl>
                                          <p:spTgt spid="32"/>
                                        </p:tgtEl>
                                        <p:attrNameLst>
                                          <p:attrName>ppt_x</p:attrName>
                                        </p:attrNameLst>
                                      </p:cBhvr>
                                      <p:tavLst>
                                        <p:tav tm="0">
                                          <p:val>
                                            <p:strVal val="1+#ppt_w/2"/>
                                          </p:val>
                                        </p:tav>
                                        <p:tav tm="100000">
                                          <p:val>
                                            <p:strVal val="#ppt_x"/>
                                          </p:val>
                                        </p:tav>
                                      </p:tavLst>
                                    </p:anim>
                                    <p:anim calcmode="lin" valueType="num">
                                      <p:cBhvr additive="base">
                                        <p:cTn id="48" dur="10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11000"/>
                            </p:stCondLst>
                            <p:childTnLst>
                              <p:par>
                                <p:cTn id="50" presetID="7"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1000" fill="hold"/>
                                        <p:tgtEl>
                                          <p:spTgt spid="29"/>
                                        </p:tgtEl>
                                        <p:attrNameLst>
                                          <p:attrName>ppt_x</p:attrName>
                                        </p:attrNameLst>
                                      </p:cBhvr>
                                      <p:tavLst>
                                        <p:tav tm="0">
                                          <p:val>
                                            <p:strVal val="0-#ppt_w/2"/>
                                          </p:val>
                                        </p:tav>
                                        <p:tav tm="100000">
                                          <p:val>
                                            <p:strVal val="#ppt_x"/>
                                          </p:val>
                                        </p:tav>
                                      </p:tavLst>
                                    </p:anim>
                                    <p:anim calcmode="lin" valueType="num">
                                      <p:cBhvr additive="base">
                                        <p:cTn id="53" dur="1000" fill="hold"/>
                                        <p:tgtEl>
                                          <p:spTgt spid="29"/>
                                        </p:tgtEl>
                                        <p:attrNameLst>
                                          <p:attrName>ppt_y</p:attrName>
                                        </p:attrNameLst>
                                      </p:cBhvr>
                                      <p:tavLst>
                                        <p:tav tm="0">
                                          <p:val>
                                            <p:strVal val="#ppt_y"/>
                                          </p:val>
                                        </p:tav>
                                        <p:tav tm="100000">
                                          <p:val>
                                            <p:strVal val="#ppt_y"/>
                                          </p:val>
                                        </p:tav>
                                      </p:tavLst>
                                    </p:anim>
                                  </p:childTnLst>
                                </p:cTn>
                              </p:par>
                              <p:par>
                                <p:cTn id="54" presetID="7" presetClass="entr" presetSubtype="2"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1000" fill="hold"/>
                                        <p:tgtEl>
                                          <p:spTgt spid="33"/>
                                        </p:tgtEl>
                                        <p:attrNameLst>
                                          <p:attrName>ppt_x</p:attrName>
                                        </p:attrNameLst>
                                      </p:cBhvr>
                                      <p:tavLst>
                                        <p:tav tm="0">
                                          <p:val>
                                            <p:strVal val="1+#ppt_w/2"/>
                                          </p:val>
                                        </p:tav>
                                        <p:tav tm="100000">
                                          <p:val>
                                            <p:strVal val="#ppt_x"/>
                                          </p:val>
                                        </p:tav>
                                      </p:tavLst>
                                    </p:anim>
                                    <p:anim calcmode="lin" valueType="num">
                                      <p:cBhvr additive="base">
                                        <p:cTn id="57" dur="1000" fill="hold"/>
                                        <p:tgtEl>
                                          <p:spTgt spid="33"/>
                                        </p:tgtEl>
                                        <p:attrNameLst>
                                          <p:attrName>ppt_y</p:attrName>
                                        </p:attrNameLst>
                                      </p:cBhvr>
                                      <p:tavLst>
                                        <p:tav tm="0">
                                          <p:val>
                                            <p:strVal val="#ppt_y"/>
                                          </p:val>
                                        </p:tav>
                                        <p:tav tm="100000">
                                          <p:val>
                                            <p:strVal val="#ppt_y"/>
                                          </p:val>
                                        </p:tav>
                                      </p:tavLst>
                                    </p:anim>
                                  </p:childTnLst>
                                </p:cTn>
                              </p:par>
                            </p:childTnLst>
                          </p:cTn>
                        </p:par>
                        <p:par>
                          <p:cTn id="58" fill="hold">
                            <p:stCondLst>
                              <p:cond delay="12000"/>
                            </p:stCondLst>
                            <p:childTnLst>
                              <p:par>
                                <p:cTn id="59" presetID="7"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2000" fill="hold"/>
                                        <p:tgtEl>
                                          <p:spTgt spid="6"/>
                                        </p:tgtEl>
                                        <p:attrNameLst>
                                          <p:attrName>ppt_x</p:attrName>
                                        </p:attrNameLst>
                                      </p:cBhvr>
                                      <p:tavLst>
                                        <p:tav tm="0">
                                          <p:val>
                                            <p:strVal val="0-#ppt_w/2"/>
                                          </p:val>
                                        </p:tav>
                                        <p:tav tm="100000">
                                          <p:val>
                                            <p:strVal val="#ppt_x"/>
                                          </p:val>
                                        </p:tav>
                                      </p:tavLst>
                                    </p:anim>
                                    <p:anim calcmode="lin" valueType="num">
                                      <p:cBhvr additive="base">
                                        <p:cTn id="62" dur="2000" fill="hold"/>
                                        <p:tgtEl>
                                          <p:spTgt spid="6"/>
                                        </p:tgtEl>
                                        <p:attrNameLst>
                                          <p:attrName>ppt_y</p:attrName>
                                        </p:attrNameLst>
                                      </p:cBhvr>
                                      <p:tavLst>
                                        <p:tav tm="0">
                                          <p:val>
                                            <p:strVal val="#ppt_y"/>
                                          </p:val>
                                        </p:tav>
                                        <p:tav tm="100000">
                                          <p:val>
                                            <p:strVal val="#ppt_y"/>
                                          </p:val>
                                        </p:tav>
                                      </p:tavLst>
                                    </p:anim>
                                  </p:childTnLst>
                                </p:cTn>
                              </p:par>
                              <p:par>
                                <p:cTn id="63" presetID="7" presetClass="entr" presetSubtype="2"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2000" fill="hold"/>
                                        <p:tgtEl>
                                          <p:spTgt spid="7"/>
                                        </p:tgtEl>
                                        <p:attrNameLst>
                                          <p:attrName>ppt_x</p:attrName>
                                        </p:attrNameLst>
                                      </p:cBhvr>
                                      <p:tavLst>
                                        <p:tav tm="0">
                                          <p:val>
                                            <p:strVal val="1+#ppt_w/2"/>
                                          </p:val>
                                        </p:tav>
                                        <p:tav tm="100000">
                                          <p:val>
                                            <p:strVal val="#ppt_x"/>
                                          </p:val>
                                        </p:tav>
                                      </p:tavLst>
                                    </p:anim>
                                    <p:anim calcmode="lin" valueType="num">
                                      <p:cBhvr additive="base">
                                        <p:cTn id="66" dur="2000" fill="hold"/>
                                        <p:tgtEl>
                                          <p:spTgt spid="7"/>
                                        </p:tgtEl>
                                        <p:attrNameLst>
                                          <p:attrName>ppt_y</p:attrName>
                                        </p:attrNameLst>
                                      </p:cBhvr>
                                      <p:tavLst>
                                        <p:tav tm="0">
                                          <p:val>
                                            <p:strVal val="#ppt_y"/>
                                          </p:val>
                                        </p:tav>
                                        <p:tav tm="100000">
                                          <p:val>
                                            <p:strVal val="#ppt_y"/>
                                          </p:val>
                                        </p:tav>
                                      </p:tavLst>
                                    </p:anim>
                                  </p:childTnLst>
                                </p:cTn>
                              </p:par>
                            </p:childTnLst>
                          </p:cTn>
                        </p:par>
                        <p:par>
                          <p:cTn id="67" fill="hold">
                            <p:stCondLst>
                              <p:cond delay="14000"/>
                            </p:stCondLst>
                            <p:childTnLst>
                              <p:par>
                                <p:cTn id="68" presetID="7" presetClass="entr" presetSubtype="8"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1000" fill="hold"/>
                                        <p:tgtEl>
                                          <p:spTgt spid="17"/>
                                        </p:tgtEl>
                                        <p:attrNameLst>
                                          <p:attrName>ppt_x</p:attrName>
                                        </p:attrNameLst>
                                      </p:cBhvr>
                                      <p:tavLst>
                                        <p:tav tm="0">
                                          <p:val>
                                            <p:strVal val="0-#ppt_w/2"/>
                                          </p:val>
                                        </p:tav>
                                        <p:tav tm="100000">
                                          <p:val>
                                            <p:strVal val="#ppt_x"/>
                                          </p:val>
                                        </p:tav>
                                      </p:tavLst>
                                    </p:anim>
                                    <p:anim calcmode="lin" valueType="num">
                                      <p:cBhvr additive="base">
                                        <p:cTn id="71" dur="1000" fill="hold"/>
                                        <p:tgtEl>
                                          <p:spTgt spid="17"/>
                                        </p:tgtEl>
                                        <p:attrNameLst>
                                          <p:attrName>ppt_y</p:attrName>
                                        </p:attrNameLst>
                                      </p:cBhvr>
                                      <p:tavLst>
                                        <p:tav tm="0">
                                          <p:val>
                                            <p:strVal val="#ppt_y"/>
                                          </p:val>
                                        </p:tav>
                                        <p:tav tm="100000">
                                          <p:val>
                                            <p:strVal val="#ppt_y"/>
                                          </p:val>
                                        </p:tav>
                                      </p:tavLst>
                                    </p:anim>
                                  </p:childTnLst>
                                </p:cTn>
                              </p:par>
                              <p:par>
                                <p:cTn id="72" presetID="7" presetClass="entr" presetSubtype="2"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additive="base">
                                        <p:cTn id="74" dur="1000" fill="hold"/>
                                        <p:tgtEl>
                                          <p:spTgt spid="36"/>
                                        </p:tgtEl>
                                        <p:attrNameLst>
                                          <p:attrName>ppt_x</p:attrName>
                                        </p:attrNameLst>
                                      </p:cBhvr>
                                      <p:tavLst>
                                        <p:tav tm="0">
                                          <p:val>
                                            <p:strVal val="1+#ppt_w/2"/>
                                          </p:val>
                                        </p:tav>
                                        <p:tav tm="100000">
                                          <p:val>
                                            <p:strVal val="#ppt_x"/>
                                          </p:val>
                                        </p:tav>
                                      </p:tavLst>
                                    </p:anim>
                                    <p:anim calcmode="lin" valueType="num">
                                      <p:cBhvr additive="base">
                                        <p:cTn id="75" dur="1000" fill="hold"/>
                                        <p:tgtEl>
                                          <p:spTgt spid="36"/>
                                        </p:tgtEl>
                                        <p:attrNameLst>
                                          <p:attrName>ppt_y</p:attrName>
                                        </p:attrNameLst>
                                      </p:cBhvr>
                                      <p:tavLst>
                                        <p:tav tm="0">
                                          <p:val>
                                            <p:strVal val="#ppt_y"/>
                                          </p:val>
                                        </p:tav>
                                        <p:tav tm="100000">
                                          <p:val>
                                            <p:strVal val="#ppt_y"/>
                                          </p:val>
                                        </p:tav>
                                      </p:tavLst>
                                    </p:anim>
                                  </p:childTnLst>
                                </p:cTn>
                              </p:par>
                            </p:childTnLst>
                          </p:cTn>
                        </p:par>
                        <p:par>
                          <p:cTn id="76" fill="hold">
                            <p:stCondLst>
                              <p:cond delay="15000"/>
                            </p:stCondLst>
                            <p:childTnLst>
                              <p:par>
                                <p:cTn id="77" presetID="7" presetClass="entr" presetSubtype="8"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1000" fill="hold"/>
                                        <p:tgtEl>
                                          <p:spTgt spid="16"/>
                                        </p:tgtEl>
                                        <p:attrNameLst>
                                          <p:attrName>ppt_x</p:attrName>
                                        </p:attrNameLst>
                                      </p:cBhvr>
                                      <p:tavLst>
                                        <p:tav tm="0">
                                          <p:val>
                                            <p:strVal val="0-#ppt_w/2"/>
                                          </p:val>
                                        </p:tav>
                                        <p:tav tm="100000">
                                          <p:val>
                                            <p:strVal val="#ppt_x"/>
                                          </p:val>
                                        </p:tav>
                                      </p:tavLst>
                                    </p:anim>
                                    <p:anim calcmode="lin" valueType="num">
                                      <p:cBhvr additive="base">
                                        <p:cTn id="80" dur="1000" fill="hold"/>
                                        <p:tgtEl>
                                          <p:spTgt spid="16"/>
                                        </p:tgtEl>
                                        <p:attrNameLst>
                                          <p:attrName>ppt_y</p:attrName>
                                        </p:attrNameLst>
                                      </p:cBhvr>
                                      <p:tavLst>
                                        <p:tav tm="0">
                                          <p:val>
                                            <p:strVal val="#ppt_y"/>
                                          </p:val>
                                        </p:tav>
                                        <p:tav tm="100000">
                                          <p:val>
                                            <p:strVal val="#ppt_y"/>
                                          </p:val>
                                        </p:tav>
                                      </p:tavLst>
                                    </p:anim>
                                  </p:childTnLst>
                                </p:cTn>
                              </p:par>
                              <p:par>
                                <p:cTn id="81" presetID="7" presetClass="entr" presetSubtype="2"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1000" fill="hold"/>
                                        <p:tgtEl>
                                          <p:spTgt spid="35"/>
                                        </p:tgtEl>
                                        <p:attrNameLst>
                                          <p:attrName>ppt_x</p:attrName>
                                        </p:attrNameLst>
                                      </p:cBhvr>
                                      <p:tavLst>
                                        <p:tav tm="0">
                                          <p:val>
                                            <p:strVal val="1+#ppt_w/2"/>
                                          </p:val>
                                        </p:tav>
                                        <p:tav tm="100000">
                                          <p:val>
                                            <p:strVal val="#ppt_x"/>
                                          </p:val>
                                        </p:tav>
                                      </p:tavLst>
                                    </p:anim>
                                    <p:anim calcmode="lin" valueType="num">
                                      <p:cBhvr additive="base">
                                        <p:cTn id="84" dur="1000" fill="hold"/>
                                        <p:tgtEl>
                                          <p:spTgt spid="35"/>
                                        </p:tgtEl>
                                        <p:attrNameLst>
                                          <p:attrName>ppt_y</p:attrName>
                                        </p:attrNameLst>
                                      </p:cBhvr>
                                      <p:tavLst>
                                        <p:tav tm="0">
                                          <p:val>
                                            <p:strVal val="#ppt_y"/>
                                          </p:val>
                                        </p:tav>
                                        <p:tav tm="100000">
                                          <p:val>
                                            <p:strVal val="#ppt_y"/>
                                          </p:val>
                                        </p:tav>
                                      </p:tavLst>
                                    </p:anim>
                                  </p:childTnLst>
                                </p:cTn>
                              </p:par>
                            </p:childTnLst>
                          </p:cTn>
                        </p:par>
                        <p:par>
                          <p:cTn id="85" fill="hold">
                            <p:stCondLst>
                              <p:cond delay="16000"/>
                            </p:stCondLst>
                            <p:childTnLst>
                              <p:par>
                                <p:cTn id="86" presetID="7" presetClass="entr" presetSubtype="8"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anim calcmode="lin" valueType="num">
                                      <p:cBhvr additive="base">
                                        <p:cTn id="88" dur="1000" fill="hold"/>
                                        <p:tgtEl>
                                          <p:spTgt spid="34"/>
                                        </p:tgtEl>
                                        <p:attrNameLst>
                                          <p:attrName>ppt_x</p:attrName>
                                        </p:attrNameLst>
                                      </p:cBhvr>
                                      <p:tavLst>
                                        <p:tav tm="0">
                                          <p:val>
                                            <p:strVal val="0-#ppt_w/2"/>
                                          </p:val>
                                        </p:tav>
                                        <p:tav tm="100000">
                                          <p:val>
                                            <p:strVal val="#ppt_x"/>
                                          </p:val>
                                        </p:tav>
                                      </p:tavLst>
                                    </p:anim>
                                    <p:anim calcmode="lin" valueType="num">
                                      <p:cBhvr additive="base">
                                        <p:cTn id="89" dur="1000" fill="hold"/>
                                        <p:tgtEl>
                                          <p:spTgt spid="34"/>
                                        </p:tgtEl>
                                        <p:attrNameLst>
                                          <p:attrName>ppt_y</p:attrName>
                                        </p:attrNameLst>
                                      </p:cBhvr>
                                      <p:tavLst>
                                        <p:tav tm="0">
                                          <p:val>
                                            <p:strVal val="#ppt_y"/>
                                          </p:val>
                                        </p:tav>
                                        <p:tav tm="100000">
                                          <p:val>
                                            <p:strVal val="#ppt_y"/>
                                          </p:val>
                                        </p:tav>
                                      </p:tavLst>
                                    </p:anim>
                                  </p:childTnLst>
                                </p:cTn>
                              </p:par>
                              <p:par>
                                <p:cTn id="90" presetID="7" presetClass="entr" presetSubtype="2"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additive="base">
                                        <p:cTn id="92" dur="1000" fill="hold"/>
                                        <p:tgtEl>
                                          <p:spTgt spid="37"/>
                                        </p:tgtEl>
                                        <p:attrNameLst>
                                          <p:attrName>ppt_x</p:attrName>
                                        </p:attrNameLst>
                                      </p:cBhvr>
                                      <p:tavLst>
                                        <p:tav tm="0">
                                          <p:val>
                                            <p:strVal val="1+#ppt_w/2"/>
                                          </p:val>
                                        </p:tav>
                                        <p:tav tm="100000">
                                          <p:val>
                                            <p:strVal val="#ppt_x"/>
                                          </p:val>
                                        </p:tav>
                                      </p:tavLst>
                                    </p:anim>
                                    <p:anim calcmode="lin" valueType="num">
                                      <p:cBhvr additive="base">
                                        <p:cTn id="93" dur="1000" fill="hold"/>
                                        <p:tgtEl>
                                          <p:spTgt spid="37"/>
                                        </p:tgtEl>
                                        <p:attrNameLst>
                                          <p:attrName>ppt_y</p:attrName>
                                        </p:attrNameLst>
                                      </p:cBhvr>
                                      <p:tavLst>
                                        <p:tav tm="0">
                                          <p:val>
                                            <p:strVal val="#ppt_y"/>
                                          </p:val>
                                        </p:tav>
                                        <p:tav tm="100000">
                                          <p:val>
                                            <p:strVal val="#ppt_y"/>
                                          </p:val>
                                        </p:tav>
                                      </p:tavLst>
                                    </p:anim>
                                  </p:childTnLst>
                                </p:cTn>
                              </p:par>
                            </p:childTnLst>
                          </p:cTn>
                        </p:par>
                        <p:par>
                          <p:cTn id="94" fill="hold">
                            <p:stCondLst>
                              <p:cond delay="17000"/>
                            </p:stCondLst>
                            <p:childTnLst>
                              <p:par>
                                <p:cTn id="95" presetID="7" presetClass="entr" presetSubtype="2" fill="hold" grpId="0" nodeType="after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additive="base">
                                        <p:cTn id="97" dur="500" fill="hold"/>
                                        <p:tgtEl>
                                          <p:spTgt spid="38"/>
                                        </p:tgtEl>
                                        <p:attrNameLst>
                                          <p:attrName>ppt_x</p:attrName>
                                        </p:attrNameLst>
                                      </p:cBhvr>
                                      <p:tavLst>
                                        <p:tav tm="0">
                                          <p:val>
                                            <p:strVal val="1+#ppt_w/2"/>
                                          </p:val>
                                        </p:tav>
                                        <p:tav tm="100000">
                                          <p:val>
                                            <p:strVal val="#ppt_x"/>
                                          </p:val>
                                        </p:tav>
                                      </p:tavLst>
                                    </p:anim>
                                    <p:anim calcmode="lin" valueType="num">
                                      <p:cBhvr additive="base">
                                        <p:cTn id="98" dur="500" fill="hold"/>
                                        <p:tgtEl>
                                          <p:spTgt spid="38"/>
                                        </p:tgtEl>
                                        <p:attrNameLst>
                                          <p:attrName>ppt_y</p:attrName>
                                        </p:attrNameLst>
                                      </p:cBhvr>
                                      <p:tavLst>
                                        <p:tav tm="0">
                                          <p:val>
                                            <p:strVal val="#ppt_y"/>
                                          </p:val>
                                        </p:tav>
                                        <p:tav tm="100000">
                                          <p:val>
                                            <p:strVal val="#ppt_y"/>
                                          </p:val>
                                        </p:tav>
                                      </p:tavLst>
                                    </p:anim>
                                  </p:childTnLst>
                                </p:cTn>
                              </p:par>
                              <p:par>
                                <p:cTn id="99" presetID="7" presetClass="entr" presetSubtype="8"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0-#ppt_w/2"/>
                                          </p:val>
                                        </p:tav>
                                        <p:tav tm="100000">
                                          <p:val>
                                            <p:strVal val="#ppt_x"/>
                                          </p:val>
                                        </p:tav>
                                      </p:tavLst>
                                    </p:anim>
                                    <p:anim calcmode="lin" valueType="num">
                                      <p:cBhvr additive="base">
                                        <p:cTn id="102" dur="500" fill="hold"/>
                                        <p:tgtEl>
                                          <p:spTgt spid="39"/>
                                        </p:tgtEl>
                                        <p:attrNameLst>
                                          <p:attrName>ppt_y</p:attrName>
                                        </p:attrNameLst>
                                      </p:cBhvr>
                                      <p:tavLst>
                                        <p:tav tm="0">
                                          <p:val>
                                            <p:strVal val="#ppt_y"/>
                                          </p:val>
                                        </p:tav>
                                        <p:tav tm="100000">
                                          <p:val>
                                            <p:strVal val="#ppt_y"/>
                                          </p:val>
                                        </p:tav>
                                      </p:tavLst>
                                    </p:anim>
                                  </p:childTnLst>
                                </p:cTn>
                              </p:par>
                            </p:childTnLst>
                          </p:cTn>
                        </p:par>
                        <p:par>
                          <p:cTn id="103" fill="hold">
                            <p:stCondLst>
                              <p:cond delay="17500"/>
                            </p:stCondLst>
                            <p:childTnLst>
                              <p:par>
                                <p:cTn id="104" presetID="10" presetClass="entr" presetSubtype="0" fill="hold" grpId="0" nodeType="after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500"/>
                                        <p:tgtEl>
                                          <p:spTgt spid="47"/>
                                        </p:tgtEl>
                                      </p:cBhvr>
                                    </p:animEffect>
                                  </p:childTnLst>
                                </p:cTn>
                              </p:par>
                            </p:childTnLst>
                          </p:cTn>
                        </p:par>
                        <p:par>
                          <p:cTn id="107" fill="hold">
                            <p:stCondLst>
                              <p:cond delay="18000"/>
                            </p:stCondLst>
                            <p:childTnLst>
                              <p:par>
                                <p:cTn id="108" presetID="8" presetClass="emph" presetSubtype="0" fill="hold" grpId="1" nodeType="afterEffect">
                                  <p:stCondLst>
                                    <p:cond delay="0"/>
                                  </p:stCondLst>
                                  <p:childTnLst>
                                    <p:animRot by="-21600000">
                                      <p:cBhvr>
                                        <p:cTn id="109" dur="1000" fill="hold"/>
                                        <p:tgtEl>
                                          <p:spTgt spid="47"/>
                                        </p:tgtEl>
                                        <p:attrNameLst>
                                          <p:attrName>r</p:attrName>
                                        </p:attrNameLst>
                                      </p:cBhvr>
                                    </p:animRot>
                                  </p:childTnLst>
                                </p:cTn>
                              </p:par>
                            </p:childTnLst>
                          </p:cTn>
                        </p:par>
                        <p:par>
                          <p:cTn id="110" fill="hold">
                            <p:stCondLst>
                              <p:cond delay="19000"/>
                            </p:stCondLst>
                            <p:childTnLst>
                              <p:par>
                                <p:cTn id="111" presetID="10" presetClass="entr" presetSubtype="0" fill="hold" nodeType="after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fade">
                                      <p:cBhvr>
                                        <p:cTn id="113" dur="500"/>
                                        <p:tgtEl>
                                          <p:spTgt spid="48"/>
                                        </p:tgtEl>
                                      </p:cBhvr>
                                    </p:animEffect>
                                  </p:childTnLst>
                                </p:cTn>
                              </p:par>
                            </p:childTnLst>
                          </p:cTn>
                        </p:par>
                        <p:par>
                          <p:cTn id="114" fill="hold">
                            <p:stCondLst>
                              <p:cond delay="19500"/>
                            </p:stCondLst>
                            <p:childTnLst>
                              <p:par>
                                <p:cTn id="115" presetID="8" presetClass="emph" presetSubtype="0" fill="hold" grpId="1" nodeType="afterEffect">
                                  <p:stCondLst>
                                    <p:cond delay="0"/>
                                  </p:stCondLst>
                                  <p:childTnLst>
                                    <p:animRot by="21600000">
                                      <p:cBhvr>
                                        <p:cTn id="116" dur="1000" fill="hold"/>
                                        <p:tgtEl>
                                          <p:spTgt spid="48"/>
                                        </p:tgtEl>
                                        <p:attrNameLst>
                                          <p:attrName>r</p:attrName>
                                        </p:attrNameLst>
                                      </p:cBhvr>
                                    </p:animRot>
                                  </p:childTnLst>
                                </p:cTn>
                              </p:par>
                            </p:childTnLst>
                          </p:cTn>
                        </p:par>
                        <p:par>
                          <p:cTn id="117" fill="hold">
                            <p:stCondLst>
                              <p:cond delay="20500"/>
                            </p:stCondLst>
                            <p:childTnLst>
                              <p:par>
                                <p:cTn id="118" presetID="9" presetClass="entr" presetSubtype="0" fill="hold" nodeType="after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dissolve">
                                      <p:cBhvr>
                                        <p:cTn id="120" dur="500"/>
                                        <p:tgtEl>
                                          <p:spTgt spid="49"/>
                                        </p:tgtEl>
                                      </p:cBhvr>
                                    </p:animEffect>
                                  </p:childTnLst>
                                </p:cTn>
                              </p:par>
                            </p:childTnLst>
                          </p:cTn>
                        </p:par>
                        <p:par>
                          <p:cTn id="121" fill="hold">
                            <p:stCondLst>
                              <p:cond delay="21000"/>
                            </p:stCondLst>
                            <p:childTnLst>
                              <p:par>
                                <p:cTn id="122" presetID="39" presetClass="entr" presetSubtype="0" accel="100000" fill="hold" grpId="0" nodeType="afterEffect">
                                  <p:stCondLst>
                                    <p:cond delay="0"/>
                                  </p:stCondLst>
                                  <p:childTnLst>
                                    <p:set>
                                      <p:cBhvr>
                                        <p:cTn id="123" dur="1" fill="hold">
                                          <p:stCondLst>
                                            <p:cond delay="0"/>
                                          </p:stCondLst>
                                        </p:cTn>
                                        <p:tgtEl>
                                          <p:spTgt spid="50"/>
                                        </p:tgtEl>
                                        <p:attrNameLst>
                                          <p:attrName>style.visibility</p:attrName>
                                        </p:attrNameLst>
                                      </p:cBhvr>
                                      <p:to>
                                        <p:strVal val="visible"/>
                                      </p:to>
                                    </p:set>
                                    <p:anim calcmode="lin" valueType="num">
                                      <p:cBhvr>
                                        <p:cTn id="124" dur="500" fill="hold"/>
                                        <p:tgtEl>
                                          <p:spTgt spid="50"/>
                                        </p:tgtEl>
                                        <p:attrNameLst>
                                          <p:attrName>ppt_h</p:attrName>
                                        </p:attrNameLst>
                                      </p:cBhvr>
                                      <p:tavLst>
                                        <p:tav tm="0">
                                          <p:val>
                                            <p:strVal val="#ppt_h/20"/>
                                          </p:val>
                                        </p:tav>
                                        <p:tav tm="50000">
                                          <p:val>
                                            <p:strVal val="#ppt_h/20"/>
                                          </p:val>
                                        </p:tav>
                                        <p:tav tm="100000">
                                          <p:val>
                                            <p:strVal val="#ppt_h"/>
                                          </p:val>
                                        </p:tav>
                                      </p:tavLst>
                                    </p:anim>
                                    <p:anim calcmode="lin" valueType="num">
                                      <p:cBhvr>
                                        <p:cTn id="125" dur="500" fill="hold"/>
                                        <p:tgtEl>
                                          <p:spTgt spid="50"/>
                                        </p:tgtEl>
                                        <p:attrNameLst>
                                          <p:attrName>ppt_w</p:attrName>
                                        </p:attrNameLst>
                                      </p:cBhvr>
                                      <p:tavLst>
                                        <p:tav tm="0">
                                          <p:val>
                                            <p:strVal val="#ppt_w+.3"/>
                                          </p:val>
                                        </p:tav>
                                        <p:tav tm="50000">
                                          <p:val>
                                            <p:strVal val="#ppt_w+.3"/>
                                          </p:val>
                                        </p:tav>
                                        <p:tav tm="100000">
                                          <p:val>
                                            <p:strVal val="#ppt_w"/>
                                          </p:val>
                                        </p:tav>
                                      </p:tavLst>
                                    </p:anim>
                                    <p:anim calcmode="lin" valueType="num">
                                      <p:cBhvr>
                                        <p:cTn id="126" dur="500" fill="hold"/>
                                        <p:tgtEl>
                                          <p:spTgt spid="50"/>
                                        </p:tgtEl>
                                        <p:attrNameLst>
                                          <p:attrName>ppt_x</p:attrName>
                                        </p:attrNameLst>
                                      </p:cBhvr>
                                      <p:tavLst>
                                        <p:tav tm="0">
                                          <p:val>
                                            <p:strVal val="#ppt_x-.3"/>
                                          </p:val>
                                        </p:tav>
                                        <p:tav tm="50000">
                                          <p:val>
                                            <p:strVal val="#ppt_x"/>
                                          </p:val>
                                        </p:tav>
                                        <p:tav tm="100000">
                                          <p:val>
                                            <p:strVal val="#ppt_x"/>
                                          </p:val>
                                        </p:tav>
                                      </p:tavLst>
                                    </p:anim>
                                    <p:anim calcmode="lin" valueType="num">
                                      <p:cBhvr>
                                        <p:cTn id="127" dur="500" fill="hold"/>
                                        <p:tgtEl>
                                          <p:spTgt spid="50"/>
                                        </p:tgtEl>
                                        <p:attrNameLst>
                                          <p:attrName>ppt_y</p:attrName>
                                        </p:attrNameLst>
                                      </p:cBhvr>
                                      <p:tavLst>
                                        <p:tav tm="0">
                                          <p:val>
                                            <p:strVal val="#ppt_y"/>
                                          </p:val>
                                        </p:tav>
                                        <p:tav tm="100000">
                                          <p:val>
                                            <p:strVal val="#ppt_y"/>
                                          </p:val>
                                        </p:tav>
                                      </p:tavLst>
                                    </p:anim>
                                  </p:childTnLst>
                                </p:cTn>
                              </p:par>
                            </p:childTnLst>
                          </p:cTn>
                        </p:par>
                        <p:par>
                          <p:cTn id="128" fill="hold">
                            <p:stCondLst>
                              <p:cond delay="21500"/>
                            </p:stCondLst>
                            <p:childTnLst>
                              <p:par>
                                <p:cTn id="129" presetID="10" presetClass="entr" presetSubtype="0" fill="hold" grpId="0" nodeType="afterEffect">
                                  <p:stCondLst>
                                    <p:cond delay="0"/>
                                  </p:stCondLst>
                                  <p:iterate type="lt">
                                    <p:tmPct val="0"/>
                                  </p:iterate>
                                  <p:childTnLst>
                                    <p:set>
                                      <p:cBhvr>
                                        <p:cTn id="130" dur="1" fill="hold">
                                          <p:stCondLst>
                                            <p:cond delay="0"/>
                                          </p:stCondLst>
                                        </p:cTn>
                                        <p:tgtEl>
                                          <p:spTgt spid="51"/>
                                        </p:tgtEl>
                                        <p:attrNameLst>
                                          <p:attrName>style.visibility</p:attrName>
                                        </p:attrNameLst>
                                      </p:cBhvr>
                                      <p:to>
                                        <p:strVal val="visible"/>
                                      </p:to>
                                    </p:set>
                                    <p:animEffect transition="in" filter="fade">
                                      <p:cBhvr>
                                        <p:cTn id="131" dur="2000"/>
                                        <p:tgtEl>
                                          <p:spTgt spid="51"/>
                                        </p:tgtEl>
                                      </p:cBhvr>
                                    </p:animEffect>
                                  </p:childTnLst>
                                </p:cTn>
                              </p:par>
                            </p:childTnLst>
                          </p:cTn>
                        </p:par>
                        <p:par>
                          <p:cTn id="132" fill="hold">
                            <p:stCondLst>
                              <p:cond delay="23500"/>
                            </p:stCondLst>
                            <p:childTnLst>
                              <p:par>
                                <p:cTn id="133" presetID="36" presetClass="emph" presetSubtype="0" fill="hold" grpId="1" nodeType="afterEffect">
                                  <p:stCondLst>
                                    <p:cond delay="0"/>
                                  </p:stCondLst>
                                  <p:iterate type="lt">
                                    <p:tmPct val="10000"/>
                                  </p:iterate>
                                  <p:childTnLst>
                                    <p:animScale>
                                      <p:cBhvr>
                                        <p:cTn id="134" dur="250" autoRev="1" fill="hold">
                                          <p:stCondLst>
                                            <p:cond delay="0"/>
                                          </p:stCondLst>
                                        </p:cTn>
                                        <p:tgtEl>
                                          <p:spTgt spid="51"/>
                                        </p:tgtEl>
                                      </p:cBhvr>
                                      <p:to x="80000" y="100000"/>
                                    </p:animScale>
                                    <p:anim by="(#ppt_w*0.10)" calcmode="lin" valueType="num">
                                      <p:cBhvr>
                                        <p:cTn id="135" dur="250" autoRev="1" fill="hold">
                                          <p:stCondLst>
                                            <p:cond delay="0"/>
                                          </p:stCondLst>
                                        </p:cTn>
                                        <p:tgtEl>
                                          <p:spTgt spid="51"/>
                                        </p:tgtEl>
                                        <p:attrNameLst>
                                          <p:attrName>ppt_x</p:attrName>
                                        </p:attrNameLst>
                                      </p:cBhvr>
                                    </p:anim>
                                    <p:anim by="(-#ppt_w*0.10)" calcmode="lin" valueType="num">
                                      <p:cBhvr>
                                        <p:cTn id="136" dur="250" autoRev="1" fill="hold">
                                          <p:stCondLst>
                                            <p:cond delay="0"/>
                                          </p:stCondLst>
                                        </p:cTn>
                                        <p:tgtEl>
                                          <p:spTgt spid="51"/>
                                        </p:tgtEl>
                                        <p:attrNameLst>
                                          <p:attrName>ppt_y</p:attrName>
                                        </p:attrNameLst>
                                      </p:cBhvr>
                                    </p:anim>
                                    <p:animRot by="-480000">
                                      <p:cBhvr>
                                        <p:cTn id="137" dur="250" autoRev="1" fill="hold">
                                          <p:stCondLst>
                                            <p:cond delay="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2" grpId="0" animBg="1"/>
      <p:bldP spid="16" grpId="0" animBg="1"/>
      <p:bldP spid="17"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39" grpId="0" animBg="1"/>
      <p:bldP spid="47" grpId="0" animBg="1"/>
      <p:bldP spid="47" grpId="1" animBg="1"/>
      <p:bldP spid="48" grpId="1" animBg="1"/>
      <p:bldP spid="50" grpId="0"/>
      <p:bldP spid="51" grpId="0" animBg="1"/>
      <p:bldP spid="5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內容版面配置區 7" descr="DSC01137.JPG"/>
          <p:cNvPicPr>
            <a:picLocks noGrp="1" noChangeAspect="1"/>
          </p:cNvPicPr>
          <p:nvPr>
            <p:ph idx="1"/>
          </p:nvPr>
        </p:nvPicPr>
        <p:blipFill>
          <a:blip r:embed="rId2" cstate="print"/>
          <a:stretch>
            <a:fillRect/>
          </a:stretch>
        </p:blipFill>
        <p:spPr>
          <a:xfrm>
            <a:off x="2521442" y="3121817"/>
            <a:ext cx="2281783" cy="1711337"/>
          </a:xfrm>
        </p:spPr>
      </p:pic>
      <p:pic>
        <p:nvPicPr>
          <p:cNvPr id="4" name="Picture 19"/>
          <p:cNvPicPr>
            <a:picLocks noChangeAspect="1" noChangeArrowheads="1"/>
          </p:cNvPicPr>
          <p:nvPr/>
        </p:nvPicPr>
        <p:blipFill>
          <a:blip r:embed="rId3"/>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5" name="文字方塊 4"/>
          <p:cNvSpPr txBox="1"/>
          <p:nvPr/>
        </p:nvSpPr>
        <p:spPr>
          <a:xfrm>
            <a:off x="3209123" y="142852"/>
            <a:ext cx="3005951" cy="938719"/>
          </a:xfrm>
          <a:prstGeom prst="rect">
            <a:avLst/>
          </a:prstGeom>
          <a:noFill/>
        </p:spPr>
        <p:txBody>
          <a:bodyPr wrap="none" rtlCol="0" anchor="ctr">
            <a:spAutoFit/>
          </a:bodyPr>
          <a:lstStyle/>
          <a:p>
            <a:pPr algn="ctr"/>
            <a:r>
              <a:rPr lang="zh-TW" altLang="en-US" sz="5500" b="1" dirty="0" smtClean="0">
                <a:solidFill>
                  <a:srgbClr val="0000FF"/>
                </a:solidFill>
                <a:effectLst>
                  <a:outerShdw blurRad="50800" dist="38100" dir="18900000" algn="bl" rotWithShape="0">
                    <a:prstClr val="black">
                      <a:alpha val="40000"/>
                    </a:prstClr>
                  </a:outerShdw>
                </a:effectLst>
                <a:latin typeface="華康鐵線龍門W3" pitchFamily="65" charset="-120"/>
                <a:ea typeface="華康鐵線龍門W3" pitchFamily="65" charset="-120"/>
              </a:rPr>
              <a:t>名勝古蹟</a:t>
            </a:r>
            <a:endParaRPr lang="zh-TW" altLang="en-US" sz="5500" b="1" dirty="0">
              <a:solidFill>
                <a:srgbClr val="0000FF"/>
              </a:solidFill>
              <a:effectLst>
                <a:outerShdw blurRad="50800" dist="38100" dir="18900000" algn="bl" rotWithShape="0">
                  <a:prstClr val="black">
                    <a:alpha val="40000"/>
                  </a:prstClr>
                </a:outerShdw>
              </a:effectLst>
              <a:latin typeface="華康鐵線龍門W3" pitchFamily="65" charset="-120"/>
              <a:ea typeface="華康鐵線龍門W3" pitchFamily="65" charset="-120"/>
            </a:endParaRPr>
          </a:p>
        </p:txBody>
      </p:sp>
      <p:sp>
        <p:nvSpPr>
          <p:cNvPr id="7" name="文字方塊 6"/>
          <p:cNvSpPr txBox="1"/>
          <p:nvPr/>
        </p:nvSpPr>
        <p:spPr>
          <a:xfrm>
            <a:off x="2143108" y="2030592"/>
            <a:ext cx="5214974" cy="2970044"/>
          </a:xfrm>
          <a:prstGeom prst="rect">
            <a:avLst/>
          </a:prstGeom>
          <a:noFill/>
        </p:spPr>
        <p:txBody>
          <a:bodyPr wrap="square" rtlCol="0">
            <a:spAutoFit/>
          </a:bodyPr>
          <a:lstStyle/>
          <a:p>
            <a:pPr algn="ctr"/>
            <a:r>
              <a:rPr lang="zh-TW" altLang="en-US" sz="2200" dirty="0" smtClean="0">
                <a:latin typeface="華康正顏楷體W5(P)" pitchFamily="66" charset="-120"/>
                <a:ea typeface="華康正顏楷體W5(P)" pitchFamily="66" charset="-120"/>
              </a:rPr>
              <a:t>從古自今，台灣曾經被很多國家統治過，</a:t>
            </a:r>
            <a:endParaRPr lang="en-US" altLang="zh-TW" sz="2200" dirty="0" smtClean="0">
              <a:latin typeface="華康正顏楷體W5(P)" pitchFamily="66" charset="-120"/>
              <a:ea typeface="華康正顏楷體W5(P)" pitchFamily="66" charset="-120"/>
            </a:endParaRPr>
          </a:p>
          <a:p>
            <a:pPr algn="just">
              <a:lnSpc>
                <a:spcPct val="150000"/>
              </a:lnSpc>
            </a:pPr>
            <a:r>
              <a:rPr lang="zh-TW" altLang="en-US" sz="2200" dirty="0" smtClean="0">
                <a:latin typeface="華康正顏楷體W5(P)" pitchFamily="66" charset="-120"/>
                <a:ea typeface="華康正顏楷體W5(P)" pitchFamily="66" charset="-120"/>
              </a:rPr>
              <a:t>這些統治台灣的國家也在台灣興建了許多古蹟，這些古蹟都有它的含義，而鼓山區裡面至少有</a:t>
            </a:r>
            <a:r>
              <a:rPr lang="en-US" sz="2200" dirty="0" smtClean="0">
                <a:latin typeface="華康正顏楷體W5(P)" pitchFamily="66" charset="-120"/>
                <a:ea typeface="華康正顏楷體W5(P)" pitchFamily="66" charset="-120"/>
              </a:rPr>
              <a:t>5</a:t>
            </a:r>
            <a:r>
              <a:rPr lang="zh-TW" altLang="en-US" sz="2200" dirty="0" smtClean="0">
                <a:latin typeface="華康正顏楷體W5(P)" pitchFamily="66" charset="-120"/>
                <a:ea typeface="華康正顏楷體W5(P)" pitchFamily="66" charset="-120"/>
              </a:rPr>
              <a:t>、</a:t>
            </a:r>
            <a:r>
              <a:rPr lang="en-US" sz="2200" dirty="0" smtClean="0">
                <a:latin typeface="華康正顏楷體W5(P)" pitchFamily="66" charset="-120"/>
                <a:ea typeface="華康正顏楷體W5(P)" pitchFamily="66" charset="-120"/>
              </a:rPr>
              <a:t>6</a:t>
            </a:r>
            <a:r>
              <a:rPr lang="zh-TW" altLang="en-US" sz="2200" dirty="0" smtClean="0">
                <a:latin typeface="華康正顏楷體W5(P)" pitchFamily="66" charset="-120"/>
                <a:ea typeface="華康正顏楷體W5(P)" pitchFamily="66" charset="-120"/>
              </a:rPr>
              <a:t>個古蹟，因為有這些古蹟，讓我們更能認識台灣過去的一些戰爭，以及當時的經濟發展過程。</a:t>
            </a:r>
            <a:endParaRPr lang="zh-TW" altLang="en-US" sz="2200" dirty="0">
              <a:latin typeface="華康正顏楷體W5(P)" pitchFamily="66" charset="-120"/>
              <a:ea typeface="華康正顏楷體W5(P)" pitchFamily="66" charset="-120"/>
            </a:endParaRPr>
          </a:p>
        </p:txBody>
      </p:sp>
      <p:pic>
        <p:nvPicPr>
          <p:cNvPr id="9" name="圖片 8" descr="IMG_0264.JPG"/>
          <p:cNvPicPr>
            <a:picLocks noChangeAspect="1"/>
          </p:cNvPicPr>
          <p:nvPr/>
        </p:nvPicPr>
        <p:blipFill>
          <a:blip r:embed="rId4" cstate="print"/>
          <a:stretch>
            <a:fillRect/>
          </a:stretch>
        </p:blipFill>
        <p:spPr>
          <a:xfrm rot="635943">
            <a:off x="7297433" y="5231217"/>
            <a:ext cx="1709044" cy="12817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圖片 9" descr="IMG_0247.JPG"/>
          <p:cNvPicPr>
            <a:picLocks noChangeAspect="1"/>
          </p:cNvPicPr>
          <p:nvPr/>
        </p:nvPicPr>
        <p:blipFill>
          <a:blip r:embed="rId5" cstate="print"/>
          <a:stretch>
            <a:fillRect/>
          </a:stretch>
        </p:blipFill>
        <p:spPr>
          <a:xfrm rot="21022309">
            <a:off x="239627" y="5107958"/>
            <a:ext cx="1906719" cy="14300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圖片 10" descr="IMG_0075.JPG"/>
          <p:cNvPicPr>
            <a:picLocks noChangeAspect="1"/>
          </p:cNvPicPr>
          <p:nvPr/>
        </p:nvPicPr>
        <p:blipFill>
          <a:blip r:embed="rId6" cstate="print"/>
          <a:stretch>
            <a:fillRect/>
          </a:stretch>
        </p:blipFill>
        <p:spPr>
          <a:xfrm rot="696695">
            <a:off x="6914197" y="302275"/>
            <a:ext cx="2111200" cy="1583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圖片 11" descr="DSC01210.JPG"/>
          <p:cNvPicPr>
            <a:picLocks noChangeAspect="1"/>
          </p:cNvPicPr>
          <p:nvPr/>
        </p:nvPicPr>
        <p:blipFill>
          <a:blip r:embed="rId7" cstate="print"/>
          <a:stretch>
            <a:fillRect/>
          </a:stretch>
        </p:blipFill>
        <p:spPr>
          <a:xfrm rot="21009018">
            <a:off x="331923" y="356369"/>
            <a:ext cx="2071930" cy="15539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甜甜圈 12"/>
          <p:cNvSpPr/>
          <p:nvPr/>
        </p:nvSpPr>
        <p:spPr>
          <a:xfrm>
            <a:off x="2714612" y="-1928850"/>
            <a:ext cx="4143404" cy="3571900"/>
          </a:xfrm>
          <a:prstGeom prst="donut">
            <a:avLst>
              <a:gd name="adj" fmla="val 539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transition advClick="0" advTm="17000">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lide(fromBottom)">
                                      <p:cBhvr>
                                        <p:cTn id="11" dur="1000"/>
                                        <p:tgtEl>
                                          <p:spTgt spid="5"/>
                                        </p:tgtEl>
                                      </p:cBhvr>
                                    </p:animEffect>
                                  </p:childTnLst>
                                </p:cTn>
                              </p:par>
                            </p:childTnLst>
                          </p:cTn>
                        </p:par>
                        <p:par>
                          <p:cTn id="12" fill="hold">
                            <p:stCondLst>
                              <p:cond delay="3000"/>
                            </p:stCondLst>
                            <p:childTnLst>
                              <p:par>
                                <p:cTn id="13" presetID="2" presetClass="entr" presetSubtype="9"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0-#ppt_h/2"/>
                                          </p:val>
                                        </p:tav>
                                        <p:tav tm="100000">
                                          <p:val>
                                            <p:strVal val="#ppt_y"/>
                                          </p:val>
                                        </p:tav>
                                      </p:tavLst>
                                    </p:anim>
                                  </p:childTnLst>
                                </p:cTn>
                              </p:par>
                            </p:childTnLst>
                          </p:cTn>
                        </p:par>
                        <p:par>
                          <p:cTn id="17" fill="hold">
                            <p:stCondLst>
                              <p:cond delay="4000"/>
                            </p:stCondLst>
                            <p:childTnLst>
                              <p:par>
                                <p:cTn id="18" presetID="2" presetClass="entr" presetSubtype="3"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1+#ppt_w/2"/>
                                          </p:val>
                                        </p:tav>
                                        <p:tav tm="100000">
                                          <p:val>
                                            <p:strVal val="#ppt_x"/>
                                          </p:val>
                                        </p:tav>
                                      </p:tavLst>
                                    </p:anim>
                                    <p:anim calcmode="lin" valueType="num">
                                      <p:cBhvr additive="base">
                                        <p:cTn id="21" dur="1000" fill="hold"/>
                                        <p:tgtEl>
                                          <p:spTgt spid="11"/>
                                        </p:tgtEl>
                                        <p:attrNameLst>
                                          <p:attrName>ppt_y</p:attrName>
                                        </p:attrNameLst>
                                      </p:cBhvr>
                                      <p:tavLst>
                                        <p:tav tm="0">
                                          <p:val>
                                            <p:strVal val="0-#ppt_h/2"/>
                                          </p:val>
                                        </p:tav>
                                        <p:tav tm="100000">
                                          <p:val>
                                            <p:strVal val="#ppt_y"/>
                                          </p:val>
                                        </p:tav>
                                      </p:tavLst>
                                    </p:anim>
                                  </p:childTnLst>
                                </p:cTn>
                              </p:par>
                            </p:childTnLst>
                          </p:cTn>
                        </p:par>
                        <p:par>
                          <p:cTn id="22" fill="hold">
                            <p:stCondLst>
                              <p:cond delay="5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250" autoRev="1" fill="hold">
                                          <p:stCondLst>
                                            <p:cond delay="0"/>
                                          </p:stCondLst>
                                        </p:cTn>
                                        <p:tgtEl>
                                          <p:spTgt spid="7"/>
                                        </p:tgtEl>
                                        <p:attrNameLst>
                                          <p:attrName>ppt_w</p:attrName>
                                        </p:attrNameLst>
                                      </p:cBhvr>
                                    </p:anim>
                                    <p:anim by="(#ppt_w*0.50)" calcmode="lin" valueType="num">
                                      <p:cBhvr>
                                        <p:cTn id="26" dur="250" decel="50000" autoRev="1" fill="hold">
                                          <p:stCondLst>
                                            <p:cond delay="0"/>
                                          </p:stCondLst>
                                        </p:cTn>
                                        <p:tgtEl>
                                          <p:spTgt spid="7"/>
                                        </p:tgtEl>
                                        <p:attrNameLst>
                                          <p:attrName>ppt_x</p:attrName>
                                        </p:attrNameLst>
                                      </p:cBhvr>
                                    </p:anim>
                                    <p:anim from="(-#ppt_h/2)" to="(#ppt_y)" calcmode="lin" valueType="num">
                                      <p:cBhvr>
                                        <p:cTn id="27" dur="500" fill="hold">
                                          <p:stCondLst>
                                            <p:cond delay="0"/>
                                          </p:stCondLst>
                                        </p:cTn>
                                        <p:tgtEl>
                                          <p:spTgt spid="7"/>
                                        </p:tgtEl>
                                        <p:attrNameLst>
                                          <p:attrName>ppt_y</p:attrName>
                                        </p:attrNameLst>
                                      </p:cBhvr>
                                    </p:anim>
                                    <p:animRot by="21600000">
                                      <p:cBhvr>
                                        <p:cTn id="28" dur="500" fill="hold">
                                          <p:stCondLst>
                                            <p:cond delay="0"/>
                                          </p:stCondLst>
                                        </p:cTn>
                                        <p:tgtEl>
                                          <p:spTgt spid="7"/>
                                        </p:tgtEl>
                                        <p:attrNameLst>
                                          <p:attrName>r</p:attrName>
                                        </p:attrNameLst>
                                      </p:cBhvr>
                                    </p:animRot>
                                  </p:childTnLst>
                                </p:cTn>
                              </p:par>
                            </p:childTnLst>
                          </p:cTn>
                        </p:par>
                        <p:par>
                          <p:cTn id="29" fill="hold">
                            <p:stCondLst>
                              <p:cond delay="10600"/>
                            </p:stCondLst>
                            <p:childTnLst>
                              <p:par>
                                <p:cTn id="30" presetID="2" presetClass="entr" presetSubtype="1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0-#ppt_w/2"/>
                                          </p:val>
                                        </p:tav>
                                        <p:tav tm="100000">
                                          <p:val>
                                            <p:strVal val="#ppt_x"/>
                                          </p:val>
                                        </p:tav>
                                      </p:tavLst>
                                    </p:anim>
                                    <p:anim calcmode="lin" valueType="num">
                                      <p:cBhvr additive="base">
                                        <p:cTn id="33" dur="10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11600"/>
                            </p:stCondLst>
                            <p:childTnLst>
                              <p:par>
                                <p:cTn id="35" presetID="2" presetClass="entr" presetSubtype="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1+#ppt_w/2"/>
                                          </p:val>
                                        </p:tav>
                                        <p:tav tm="100000">
                                          <p:val>
                                            <p:strVal val="#ppt_x"/>
                                          </p:val>
                                        </p:tav>
                                      </p:tavLst>
                                    </p:anim>
                                    <p:anim calcmode="lin" valueType="num">
                                      <p:cBhvr additive="base">
                                        <p:cTn id="3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2" name="內容版面配置區 11" descr="DSC00611.JPG"/>
          <p:cNvPicPr>
            <a:picLocks noGrp="1" noChangeAspect="1"/>
          </p:cNvPicPr>
          <p:nvPr>
            <p:ph idx="1"/>
          </p:nvPr>
        </p:nvPicPr>
        <p:blipFill>
          <a:blip r:embed="rId2" cstate="print"/>
          <a:stretch>
            <a:fillRect/>
          </a:stretch>
        </p:blipFill>
        <p:spPr>
          <a:xfrm>
            <a:off x="3785796" y="2021583"/>
            <a:ext cx="3446322" cy="2584742"/>
          </a:xfrm>
        </p:spPr>
      </p:pic>
      <p:pic>
        <p:nvPicPr>
          <p:cNvPr id="4" name="Picture 19"/>
          <p:cNvPicPr>
            <a:picLocks noChangeAspect="1" noChangeArrowheads="1"/>
          </p:cNvPicPr>
          <p:nvPr/>
        </p:nvPicPr>
        <p:blipFill>
          <a:blip r:embed="rId3"/>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5" name="文字方塊 4"/>
          <p:cNvSpPr txBox="1"/>
          <p:nvPr/>
        </p:nvSpPr>
        <p:spPr>
          <a:xfrm rot="21218685">
            <a:off x="1187396" y="232178"/>
            <a:ext cx="3647152" cy="923330"/>
          </a:xfrm>
          <a:prstGeom prst="rect">
            <a:avLst/>
          </a:prstGeom>
          <a:noFill/>
        </p:spPr>
        <p:txBody>
          <a:bodyPr wrap="none" rtlCol="0">
            <a:spAutoFit/>
          </a:bodyPr>
          <a:lstStyle/>
          <a:p>
            <a:r>
              <a:rPr lang="zh-TW" altLang="en-US" sz="5400" dirty="0" smtClean="0">
                <a:solidFill>
                  <a:srgbClr val="DF1F0B"/>
                </a:solidFill>
                <a:latin typeface="華康勘亭流 Std W9" pitchFamily="66" charset="-120"/>
                <a:ea typeface="華康勘亭流 Std W9" pitchFamily="66" charset="-120"/>
              </a:rPr>
              <a:t>英國領事館</a:t>
            </a:r>
            <a:endParaRPr lang="zh-TW" altLang="en-US" sz="5400" dirty="0">
              <a:solidFill>
                <a:srgbClr val="DF1F0B"/>
              </a:solidFill>
              <a:latin typeface="華康勘亭流 Std W9" pitchFamily="66" charset="-120"/>
              <a:ea typeface="華康勘亭流 Std W9" pitchFamily="66" charset="-120"/>
            </a:endParaRPr>
          </a:p>
        </p:txBody>
      </p:sp>
      <p:pic>
        <p:nvPicPr>
          <p:cNvPr id="1028" name="Picture 4" descr="C:\Documents and Settings\Administrator\Local Settings\Temporary Internet Files\Content.IE5\ZRDLEBOF\MP900423774[1].jpg"/>
          <p:cNvPicPr>
            <a:picLocks noChangeAspect="1" noChangeArrowheads="1"/>
          </p:cNvPicPr>
          <p:nvPr/>
        </p:nvPicPr>
        <p:blipFill>
          <a:blip r:embed="rId4" cstate="print"/>
          <a:srcRect/>
          <a:stretch>
            <a:fillRect/>
          </a:stretch>
        </p:blipFill>
        <p:spPr bwMode="auto">
          <a:xfrm rot="1786265">
            <a:off x="-14945" y="241685"/>
            <a:ext cx="1470036" cy="1483070"/>
          </a:xfrm>
          <a:prstGeom prst="ellipse">
            <a:avLst/>
          </a:prstGeom>
          <a:ln>
            <a:noFill/>
          </a:ln>
          <a:effectLst>
            <a:softEdge rad="112500"/>
          </a:effectLst>
        </p:spPr>
      </p:pic>
      <p:sp>
        <p:nvSpPr>
          <p:cNvPr id="1029" name="Rectangle 5"/>
          <p:cNvSpPr>
            <a:spLocks noChangeArrowheads="1"/>
          </p:cNvSpPr>
          <p:nvPr/>
        </p:nvSpPr>
        <p:spPr bwMode="auto">
          <a:xfrm>
            <a:off x="642910" y="1857364"/>
            <a:ext cx="4429156" cy="4459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just" defTabSz="914400" rtl="0" eaLnBrk="1" fontAlgn="base" latinLnBrk="0" hangingPunct="1">
              <a:lnSpc>
                <a:spcPct val="150000"/>
              </a:lnSpc>
              <a:spcBef>
                <a:spcPct val="0"/>
              </a:spcBef>
              <a:spcAft>
                <a:spcPct val="0"/>
              </a:spcAft>
              <a:buClrTx/>
              <a:buSzTx/>
              <a:buFontTx/>
              <a:buNone/>
              <a:tabLst/>
            </a:pPr>
            <a:r>
              <a:rPr kumimoji="1" lang="zh-TW" sz="2400" i="0" u="none" strike="noStrike" cap="none" normalizeH="0" baseline="0" dirty="0" smtClean="0">
                <a:ln>
                  <a:noFill/>
                </a:ln>
                <a:effectLst/>
                <a:latin typeface="華康談楷體W5" pitchFamily="65" charset="-120"/>
                <a:ea typeface="華康談楷體W5" pitchFamily="65" charset="-120"/>
                <a:cs typeface="Arial" pitchFamily="34" charset="0"/>
              </a:rPr>
              <a:t>英國領事館位於</a:t>
            </a:r>
            <a:r>
              <a:rPr kumimoji="1" lang="zh-TW" altLang="en-US" sz="2400" i="0" u="none" strike="noStrike" cap="none" normalizeH="0" baseline="0" dirty="0" smtClean="0">
                <a:ln>
                  <a:noFill/>
                </a:ln>
                <a:effectLst/>
                <a:latin typeface="華康談楷體W5" pitchFamily="65" charset="-120"/>
                <a:ea typeface="華康談楷體W5" pitchFamily="65" charset="-120"/>
                <a:cs typeface="Times New Roman" pitchFamily="18" charset="0"/>
              </a:rPr>
              <a:t>高雄</a:t>
            </a:r>
            <a:r>
              <a:rPr kumimoji="1" lang="zh-TW" altLang="en-US" sz="2400" i="0" u="none" strike="noStrike" cap="none" normalizeH="0" baseline="0" dirty="0" smtClean="0">
                <a:ln>
                  <a:noFill/>
                </a:ln>
                <a:effectLst/>
                <a:latin typeface="華康談楷體W5" pitchFamily="65" charset="-120"/>
                <a:ea typeface="華康談楷體W5" pitchFamily="65" charset="-120"/>
                <a:cs typeface="Arial" pitchFamily="34" charset="0"/>
              </a:rPr>
              <a:t>市鼓山區西子灣旁的小山丘上，必須走一段路程爬一段極陡的斜坡才能到達，很快的眼前出現一棟充滿異國風情的古老建築映入眼簾，這裡的視野非常遼闊，遊客可從這裡俯瞰西子灣，那美麗的風景真讓人流連忘返。</a:t>
            </a:r>
            <a:endParaRPr kumimoji="1" lang="zh-TW" altLang="en-US" sz="2400" i="0" u="none" strike="noStrike" cap="none" normalizeH="0" baseline="0" dirty="0" smtClean="0">
              <a:ln>
                <a:noFill/>
              </a:ln>
              <a:effectLst/>
              <a:latin typeface="華康談楷體W5" pitchFamily="65" charset="-120"/>
              <a:ea typeface="華康談楷體W5" pitchFamily="65" charset="-120"/>
            </a:endParaRPr>
          </a:p>
        </p:txBody>
      </p:sp>
      <p:pic>
        <p:nvPicPr>
          <p:cNvPr id="13" name="圖片 12" descr="IMG_0254.JPG"/>
          <p:cNvPicPr>
            <a:picLocks noChangeAspect="1"/>
          </p:cNvPicPr>
          <p:nvPr/>
        </p:nvPicPr>
        <p:blipFill>
          <a:blip r:embed="rId5" cstate="print"/>
          <a:stretch>
            <a:fillRect/>
          </a:stretch>
        </p:blipFill>
        <p:spPr>
          <a:xfrm>
            <a:off x="5214942" y="3714752"/>
            <a:ext cx="3619524" cy="2714644"/>
          </a:xfrm>
          <a:prstGeom prst="ellipse">
            <a:avLst/>
          </a:prstGeom>
          <a:ln>
            <a:noFill/>
          </a:ln>
          <a:effectLst>
            <a:softEdge rad="112500"/>
          </a:effectLst>
        </p:spPr>
      </p:pic>
      <p:pic>
        <p:nvPicPr>
          <p:cNvPr id="15" name="圖片 14" descr="DSC00591.JPG"/>
          <p:cNvPicPr>
            <a:picLocks noChangeAspect="1"/>
          </p:cNvPicPr>
          <p:nvPr/>
        </p:nvPicPr>
        <p:blipFill>
          <a:blip r:embed="rId6" cstate="print"/>
          <a:stretch>
            <a:fillRect/>
          </a:stretch>
        </p:blipFill>
        <p:spPr>
          <a:xfrm rot="10800000" flipH="1" flipV="1">
            <a:off x="5429256" y="571480"/>
            <a:ext cx="3267571" cy="2450679"/>
          </a:xfrm>
          <a:prstGeom prst="roundRect">
            <a:avLst>
              <a:gd name="adj" fmla="val 4167"/>
            </a:avLst>
          </a:prstGeom>
          <a:solidFill>
            <a:srgbClr val="FFFFFF"/>
          </a:solidFill>
          <a:ln w="76200" cap="sq">
            <a:solidFill>
              <a:srgbClr val="9933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advClick="0" advTm="17000">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randombar(horizontal)">
                                      <p:cBhvr>
                                        <p:cTn id="11" dur="1000"/>
                                        <p:tgtEl>
                                          <p:spTgt spid="1028"/>
                                        </p:tgtEl>
                                      </p:cBhvr>
                                    </p:animEffect>
                                  </p:childTnLst>
                                </p:cTn>
                              </p:par>
                            </p:childTnLst>
                          </p:cTn>
                        </p:par>
                        <p:par>
                          <p:cTn id="12" fill="hold">
                            <p:stCondLst>
                              <p:cond delay="2000"/>
                            </p:stCondLst>
                            <p:childTnLst>
                              <p:par>
                                <p:cTn id="13" presetID="50" presetClass="entr" presetSubtype="0" decel="100000" fill="hold" grpId="0" nodeType="after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p:cTn id="15" dur="2000" fill="hold"/>
                                        <p:tgtEl>
                                          <p:spTgt spid="1029"/>
                                        </p:tgtEl>
                                        <p:attrNameLst>
                                          <p:attrName>ppt_w</p:attrName>
                                        </p:attrNameLst>
                                      </p:cBhvr>
                                      <p:tavLst>
                                        <p:tav tm="0">
                                          <p:val>
                                            <p:strVal val="#ppt_w+.3"/>
                                          </p:val>
                                        </p:tav>
                                        <p:tav tm="100000">
                                          <p:val>
                                            <p:strVal val="#ppt_w"/>
                                          </p:val>
                                        </p:tav>
                                      </p:tavLst>
                                    </p:anim>
                                    <p:anim calcmode="lin" valueType="num">
                                      <p:cBhvr>
                                        <p:cTn id="16" dur="2000" fill="hold"/>
                                        <p:tgtEl>
                                          <p:spTgt spid="1029"/>
                                        </p:tgtEl>
                                        <p:attrNameLst>
                                          <p:attrName>ppt_h</p:attrName>
                                        </p:attrNameLst>
                                      </p:cBhvr>
                                      <p:tavLst>
                                        <p:tav tm="0">
                                          <p:val>
                                            <p:strVal val="#ppt_h"/>
                                          </p:val>
                                        </p:tav>
                                        <p:tav tm="100000">
                                          <p:val>
                                            <p:strVal val="#ppt_h"/>
                                          </p:val>
                                        </p:tav>
                                      </p:tavLst>
                                    </p:anim>
                                    <p:animEffect transition="in" filter="fade">
                                      <p:cBhvr>
                                        <p:cTn id="17" dur="2000"/>
                                        <p:tgtEl>
                                          <p:spTgt spid="1029"/>
                                        </p:tgtEl>
                                      </p:cBhvr>
                                    </p:animEffect>
                                  </p:childTnLst>
                                </p:cTn>
                              </p:par>
                            </p:childTnLst>
                          </p:cTn>
                        </p:par>
                        <p:par>
                          <p:cTn id="18" fill="hold">
                            <p:stCondLst>
                              <p:cond delay="4000"/>
                            </p:stCondLst>
                            <p:childTnLst>
                              <p:par>
                                <p:cTn id="19" presetID="35"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style.rotation</p:attrName>
                                        </p:attrNameLst>
                                      </p:cBhvr>
                                      <p:tavLst>
                                        <p:tav tm="0">
                                          <p:val>
                                            <p:fltVal val="720"/>
                                          </p:val>
                                        </p:tav>
                                        <p:tav tm="100000">
                                          <p:val>
                                            <p:fltVal val="0"/>
                                          </p:val>
                                        </p:tav>
                                      </p:tavLst>
                                    </p:anim>
                                    <p:anim calcmode="lin" valueType="num">
                                      <p:cBhvr>
                                        <p:cTn id="23" dur="2000" fill="hold"/>
                                        <p:tgtEl>
                                          <p:spTgt spid="15"/>
                                        </p:tgtEl>
                                        <p:attrNameLst>
                                          <p:attrName>ppt_h</p:attrName>
                                        </p:attrNameLst>
                                      </p:cBhvr>
                                      <p:tavLst>
                                        <p:tav tm="0">
                                          <p:val>
                                            <p:fltVal val="0"/>
                                          </p:val>
                                        </p:tav>
                                        <p:tav tm="100000">
                                          <p:val>
                                            <p:strVal val="#ppt_h"/>
                                          </p:val>
                                        </p:tav>
                                      </p:tavLst>
                                    </p:anim>
                                    <p:anim calcmode="lin" valueType="num">
                                      <p:cBhvr>
                                        <p:cTn id="24" dur="2000" fill="hold"/>
                                        <p:tgtEl>
                                          <p:spTgt spid="15"/>
                                        </p:tgtEl>
                                        <p:attrNameLst>
                                          <p:attrName>ppt_w</p:attrName>
                                        </p:attrNameLst>
                                      </p:cBhvr>
                                      <p:tavLst>
                                        <p:tav tm="0">
                                          <p:val>
                                            <p:fltVal val="0"/>
                                          </p:val>
                                        </p:tav>
                                        <p:tav tm="100000">
                                          <p:val>
                                            <p:strVal val="#ppt_w"/>
                                          </p:val>
                                        </p:tav>
                                      </p:tavLst>
                                    </p:anim>
                                  </p:childTnLst>
                                </p:cTn>
                              </p:par>
                            </p:childTnLst>
                          </p:cTn>
                        </p:par>
                        <p:par>
                          <p:cTn id="25" fill="hold">
                            <p:stCondLst>
                              <p:cond delay="6000"/>
                            </p:stCondLst>
                            <p:childTnLst>
                              <p:par>
                                <p:cTn id="26" presetID="26"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5" name="矩形 4"/>
          <p:cNvSpPr/>
          <p:nvPr/>
        </p:nvSpPr>
        <p:spPr>
          <a:xfrm>
            <a:off x="428596" y="4857760"/>
            <a:ext cx="8429684" cy="1135375"/>
          </a:xfrm>
          <a:prstGeom prst="rect">
            <a:avLst/>
          </a:prstGeom>
        </p:spPr>
        <p:txBody>
          <a:bodyPr wrap="square" anchor="ctr">
            <a:spAutoFit/>
          </a:bodyPr>
          <a:lstStyle/>
          <a:p>
            <a:pPr>
              <a:lnSpc>
                <a:spcPct val="150000"/>
              </a:lnSpc>
            </a:pPr>
            <a:r>
              <a:rPr lang="zh-TW" altLang="en-US" dirty="0" smtClean="0"/>
              <a:t>　</a:t>
            </a:r>
            <a:r>
              <a:rPr lang="zh-TW" altLang="en-US" sz="2400" dirty="0" smtClean="0">
                <a:solidFill>
                  <a:srgbClr val="0000FF"/>
                </a:solidFill>
              </a:rPr>
              <a:t>　</a:t>
            </a:r>
            <a:r>
              <a:rPr lang="zh-TW" altLang="en-US" sz="2400" dirty="0" smtClean="0">
                <a:latin typeface="華康談楷體W5" pitchFamily="65" charset="-120"/>
                <a:ea typeface="華康談楷體W5" pitchFamily="65" charset="-120"/>
              </a:rPr>
              <a:t>從它的外觀來看，牆壁的顏色都是由紅色的磚塊組成的，這樣看起來就像歐式建築了，讓遊客們</a:t>
            </a:r>
            <a:r>
              <a:rPr lang="zh-TW" altLang="en-US" sz="2400" dirty="0" smtClean="0">
                <a:latin typeface="華康談楷體W5" pitchFamily="65" charset="-120"/>
                <a:ea typeface="華康談楷體W5" pitchFamily="65" charset="-120"/>
              </a:rPr>
              <a:t>看得目不轉睛</a:t>
            </a:r>
            <a:r>
              <a:rPr lang="zh-TW" altLang="en-US" sz="2400" dirty="0" smtClean="0">
                <a:latin typeface="華康談楷體W5" pitchFamily="65" charset="-120"/>
                <a:ea typeface="華康談楷體W5" pitchFamily="65" charset="-120"/>
              </a:rPr>
              <a:t>。</a:t>
            </a:r>
            <a:endParaRPr lang="zh-TW" altLang="en-US" sz="2400" dirty="0">
              <a:latin typeface="華康談楷體W5" pitchFamily="65" charset="-120"/>
              <a:ea typeface="華康談楷體W5" pitchFamily="65" charset="-120"/>
            </a:endParaRPr>
          </a:p>
        </p:txBody>
      </p:sp>
      <p:pic>
        <p:nvPicPr>
          <p:cNvPr id="7" name="圖片 6" descr="DSC00604.JPG"/>
          <p:cNvPicPr>
            <a:picLocks noChangeAspect="1"/>
          </p:cNvPicPr>
          <p:nvPr/>
        </p:nvPicPr>
        <p:blipFill>
          <a:blip r:embed="rId3" cstate="print"/>
          <a:stretch>
            <a:fillRect/>
          </a:stretch>
        </p:blipFill>
        <p:spPr>
          <a:xfrm rot="20871759">
            <a:off x="73742" y="199542"/>
            <a:ext cx="3214710" cy="2411033"/>
          </a:xfrm>
          <a:prstGeom prst="ellipse">
            <a:avLst/>
          </a:prstGeom>
          <a:ln>
            <a:noFill/>
          </a:ln>
          <a:effectLst>
            <a:softEdge rad="112500"/>
          </a:effectLst>
        </p:spPr>
      </p:pic>
      <p:pic>
        <p:nvPicPr>
          <p:cNvPr id="8" name="圖片 7" descr="DSC00615.JPG"/>
          <p:cNvPicPr>
            <a:picLocks noChangeAspect="1"/>
          </p:cNvPicPr>
          <p:nvPr/>
        </p:nvPicPr>
        <p:blipFill>
          <a:blip r:embed="rId4" cstate="print"/>
          <a:stretch>
            <a:fillRect/>
          </a:stretch>
        </p:blipFill>
        <p:spPr>
          <a:xfrm rot="1041762">
            <a:off x="5929200" y="199542"/>
            <a:ext cx="3214800" cy="2411100"/>
          </a:xfrm>
          <a:prstGeom prst="ellipse">
            <a:avLst/>
          </a:prstGeom>
          <a:ln>
            <a:noFill/>
          </a:ln>
          <a:effectLst>
            <a:softEdge rad="112500"/>
          </a:effectLst>
        </p:spPr>
      </p:pic>
      <p:pic>
        <p:nvPicPr>
          <p:cNvPr id="10" name="圖片 9" descr="DSC00633.JPG"/>
          <p:cNvPicPr>
            <a:picLocks noChangeAspect="1"/>
          </p:cNvPicPr>
          <p:nvPr/>
        </p:nvPicPr>
        <p:blipFill>
          <a:blip r:embed="rId5" cstate="print"/>
          <a:stretch>
            <a:fillRect/>
          </a:stretch>
        </p:blipFill>
        <p:spPr>
          <a:xfrm>
            <a:off x="3042306" y="1842616"/>
            <a:ext cx="3214800" cy="2411100"/>
          </a:xfrm>
          <a:prstGeom prst="ellipse">
            <a:avLst/>
          </a:prstGeom>
          <a:ln>
            <a:noFill/>
          </a:ln>
          <a:effectLst>
            <a:softEdge rad="112500"/>
          </a:effectLst>
        </p:spPr>
      </p:pic>
      <p:pic>
        <p:nvPicPr>
          <p:cNvPr id="81922" name="Picture 2" descr="C:\Documents and Settings\Administrator\Local Settings\Temporary Internet Files\Content.IE5\TZQKFJ2B\MC900343709[1].wmf"/>
          <p:cNvPicPr>
            <a:picLocks noChangeAspect="1" noChangeArrowheads="1"/>
          </p:cNvPicPr>
          <p:nvPr/>
        </p:nvPicPr>
        <p:blipFill>
          <a:blip r:embed="rId6"/>
          <a:srcRect/>
          <a:stretch>
            <a:fillRect/>
          </a:stretch>
        </p:blipFill>
        <p:spPr bwMode="auto">
          <a:xfrm rot="794468">
            <a:off x="152852" y="3221438"/>
            <a:ext cx="849090" cy="1433205"/>
          </a:xfrm>
          <a:prstGeom prst="rect">
            <a:avLst/>
          </a:prstGeom>
          <a:noFill/>
        </p:spPr>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Right)">
                                      <p:cBhvr>
                                        <p:cTn id="13" dur="500"/>
                                        <p:tgtEl>
                                          <p:spTgt spid="8"/>
                                        </p:tgtEl>
                                      </p:cBhvr>
                                    </p:animEffect>
                                  </p:childTnLst>
                                </p:cTn>
                              </p:par>
                            </p:childTnLst>
                          </p:cTn>
                        </p:par>
                        <p:par>
                          <p:cTn id="14" fill="hold">
                            <p:stCondLst>
                              <p:cond delay="1500"/>
                            </p:stCondLst>
                            <p:childTnLst>
                              <p:par>
                                <p:cTn id="15" presetID="2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1000"/>
                                        <p:tgtEl>
                                          <p:spTgt spid="10"/>
                                        </p:tgtEl>
                                      </p:cBhvr>
                                    </p:animEffect>
                                  </p:childTnLst>
                                </p:cTn>
                              </p:par>
                            </p:childTnLst>
                          </p:cTn>
                        </p:par>
                        <p:par>
                          <p:cTn id="18" fill="hold">
                            <p:stCondLst>
                              <p:cond delay="25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1"/>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childTnLst>
                                </p:cTn>
                              </p:par>
                              <p:par>
                                <p:cTn id="24" presetID="15" presetClass="entr" presetSubtype="0" fill="hold" nodeType="withEffect">
                                  <p:stCondLst>
                                    <p:cond delay="0"/>
                                  </p:stCondLst>
                                  <p:childTnLst>
                                    <p:set>
                                      <p:cBhvr>
                                        <p:cTn id="25" dur="1" fill="hold">
                                          <p:stCondLst>
                                            <p:cond delay="0"/>
                                          </p:stCondLst>
                                        </p:cTn>
                                        <p:tgtEl>
                                          <p:spTgt spid="81922"/>
                                        </p:tgtEl>
                                        <p:attrNameLst>
                                          <p:attrName>style.visibility</p:attrName>
                                        </p:attrNameLst>
                                      </p:cBhvr>
                                      <p:to>
                                        <p:strVal val="visible"/>
                                      </p:to>
                                    </p:set>
                                    <p:anim calcmode="lin" valueType="num">
                                      <p:cBhvr>
                                        <p:cTn id="26" dur="1000" fill="hold"/>
                                        <p:tgtEl>
                                          <p:spTgt spid="81922"/>
                                        </p:tgtEl>
                                        <p:attrNameLst>
                                          <p:attrName>ppt_w</p:attrName>
                                        </p:attrNameLst>
                                      </p:cBhvr>
                                      <p:tavLst>
                                        <p:tav tm="0">
                                          <p:val>
                                            <p:fltVal val="0"/>
                                          </p:val>
                                        </p:tav>
                                        <p:tav tm="100000">
                                          <p:val>
                                            <p:strVal val="#ppt_w"/>
                                          </p:val>
                                        </p:tav>
                                      </p:tavLst>
                                    </p:anim>
                                    <p:anim calcmode="lin" valueType="num">
                                      <p:cBhvr>
                                        <p:cTn id="27" dur="1000" fill="hold"/>
                                        <p:tgtEl>
                                          <p:spTgt spid="81922"/>
                                        </p:tgtEl>
                                        <p:attrNameLst>
                                          <p:attrName>ppt_h</p:attrName>
                                        </p:attrNameLst>
                                      </p:cBhvr>
                                      <p:tavLst>
                                        <p:tav tm="0">
                                          <p:val>
                                            <p:fltVal val="0"/>
                                          </p:val>
                                        </p:tav>
                                        <p:tav tm="100000">
                                          <p:val>
                                            <p:strVal val="#ppt_h"/>
                                          </p:val>
                                        </p:tav>
                                      </p:tavLst>
                                    </p:anim>
                                    <p:anim calcmode="lin" valueType="num">
                                      <p:cBhvr>
                                        <p:cTn id="28" dur="1000" fill="hold"/>
                                        <p:tgtEl>
                                          <p:spTgt spid="81922"/>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19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5" name="矩形 4"/>
          <p:cNvSpPr/>
          <p:nvPr/>
        </p:nvSpPr>
        <p:spPr>
          <a:xfrm>
            <a:off x="571472" y="847066"/>
            <a:ext cx="3714760" cy="2064155"/>
          </a:xfrm>
          <a:prstGeom prst="rect">
            <a:avLst/>
          </a:prstGeom>
        </p:spPr>
        <p:txBody>
          <a:bodyPr wrap="square">
            <a:spAutoFit/>
          </a:bodyPr>
          <a:lstStyle/>
          <a:p>
            <a:pPr algn="just">
              <a:lnSpc>
                <a:spcPct val="150000"/>
              </a:lnSpc>
            </a:pPr>
            <a:r>
              <a:rPr lang="zh-TW" altLang="en-US" dirty="0" smtClean="0"/>
              <a:t>　　</a:t>
            </a:r>
            <a:r>
              <a:rPr lang="zh-TW" altLang="en-US" sz="2200" dirty="0" smtClean="0">
                <a:latin typeface="華康正顏楷體W5(P)" pitchFamily="66" charset="-120"/>
                <a:ea typeface="華康正顏楷體W5(P)" pitchFamily="66" charset="-120"/>
              </a:rPr>
              <a:t>打狗英國領事館裡面有展示一些當時大航海時代地圖，讓我們可以了解當時大航海時的經濟</a:t>
            </a:r>
            <a:r>
              <a:rPr lang="zh-TW" altLang="en-US" sz="2200" dirty="0" smtClean="0">
                <a:latin typeface="華康正顏楷體W5(P)" pitchFamily="66" charset="-120"/>
                <a:ea typeface="華康正顏楷體W5(P)" pitchFamily="66" charset="-120"/>
              </a:rPr>
              <a:t>發展。</a:t>
            </a:r>
            <a:endParaRPr lang="zh-TW" altLang="en-US" sz="2200" dirty="0">
              <a:latin typeface="華康正顏楷體W5(P)" pitchFamily="66" charset="-120"/>
              <a:ea typeface="華康正顏楷體W5(P)" pitchFamily="66" charset="-120"/>
            </a:endParaRPr>
          </a:p>
        </p:txBody>
      </p:sp>
      <p:sp>
        <p:nvSpPr>
          <p:cNvPr id="6" name="矩形 5"/>
          <p:cNvSpPr/>
          <p:nvPr/>
        </p:nvSpPr>
        <p:spPr>
          <a:xfrm>
            <a:off x="4929190" y="3929066"/>
            <a:ext cx="4000496" cy="2571986"/>
          </a:xfrm>
          <a:prstGeom prst="rect">
            <a:avLst/>
          </a:prstGeom>
        </p:spPr>
        <p:txBody>
          <a:bodyPr wrap="square">
            <a:spAutoFit/>
          </a:bodyPr>
          <a:lstStyle/>
          <a:p>
            <a:pPr>
              <a:lnSpc>
                <a:spcPct val="150000"/>
              </a:lnSpc>
            </a:pPr>
            <a:r>
              <a:rPr lang="zh-TW" altLang="en-US" sz="2000" dirty="0" smtClean="0">
                <a:latin typeface="華康少女文字W7" pitchFamily="81" charset="-120"/>
                <a:ea typeface="華康少女文字W7" pitchFamily="81" charset="-120"/>
              </a:rPr>
              <a:t>　　</a:t>
            </a:r>
            <a:r>
              <a:rPr lang="zh-TW" altLang="en-US" sz="2200" dirty="0" smtClean="0">
                <a:latin typeface="華康正顏楷體W5(P)" pitchFamily="66" charset="-120"/>
                <a:ea typeface="華康正顏楷體W5(P)" pitchFamily="66" charset="-120"/>
              </a:rPr>
              <a:t>由於地理位置特殊，可說是美景天成，白天和晚上的景色完全不一樣，都有他獨特的幽美之處，來到</a:t>
            </a:r>
            <a:r>
              <a:rPr lang="en-US" sz="2200" dirty="0" err="1" smtClean="0">
                <a:latin typeface="華康正顏楷體W5(P)" pitchFamily="66" charset="-120"/>
                <a:ea typeface="華康正顏楷體W5(P)" pitchFamily="66" charset="-120"/>
              </a:rPr>
              <a:t>高雄</a:t>
            </a:r>
            <a:r>
              <a:rPr lang="zh-TW" altLang="en-US" sz="2200" dirty="0" smtClean="0">
                <a:latin typeface="華康正顏楷體W5(P)" pitchFamily="66" charset="-120"/>
                <a:ea typeface="華康正顏楷體W5(P)" pitchFamily="66" charset="-120"/>
              </a:rPr>
              <a:t>可別忘了來到這裡喔。</a:t>
            </a:r>
            <a:endParaRPr lang="zh-TW" altLang="en-US" sz="2200" dirty="0">
              <a:latin typeface="華康正顏楷體W5(P)" pitchFamily="66" charset="-120"/>
              <a:ea typeface="華康正顏楷體W5(P)" pitchFamily="66" charset="-120"/>
            </a:endParaRPr>
          </a:p>
        </p:txBody>
      </p:sp>
      <p:pic>
        <p:nvPicPr>
          <p:cNvPr id="8" name="圖片 7" descr="DSC00624.JPG"/>
          <p:cNvPicPr>
            <a:picLocks noChangeAspect="1"/>
          </p:cNvPicPr>
          <p:nvPr/>
        </p:nvPicPr>
        <p:blipFill>
          <a:blip r:embed="rId3" cstate="print"/>
          <a:stretch>
            <a:fillRect/>
          </a:stretch>
        </p:blipFill>
        <p:spPr>
          <a:xfrm>
            <a:off x="5032013" y="428605"/>
            <a:ext cx="3524274" cy="2643206"/>
          </a:xfrm>
          <a:prstGeom prst="snip2DiagRect">
            <a:avLst/>
          </a:prstGeom>
          <a:solidFill>
            <a:srgbClr val="FFFFFF">
              <a:shade val="85000"/>
            </a:srgbClr>
          </a:solidFill>
          <a:ln w="88900" cap="sq">
            <a:solidFill>
              <a:srgbClr val="CC00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圖片 10" descr="IMG_0280.JPG"/>
          <p:cNvPicPr>
            <a:picLocks noChangeAspect="1"/>
          </p:cNvPicPr>
          <p:nvPr/>
        </p:nvPicPr>
        <p:blipFill>
          <a:blip r:embed="rId4" cstate="print"/>
          <a:stretch>
            <a:fillRect/>
          </a:stretch>
        </p:blipFill>
        <p:spPr>
          <a:xfrm>
            <a:off x="642910" y="3571876"/>
            <a:ext cx="3515217" cy="2636413"/>
          </a:xfrm>
          <a:prstGeom prst="rect">
            <a:avLst/>
          </a:prstGeom>
          <a:solidFill>
            <a:srgbClr val="FFFFFF">
              <a:shade val="85000"/>
            </a:srgbClr>
          </a:solidFill>
          <a:ln w="19050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advClick="0" advTm="1900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2000"/>
                                        <p:tgtEl>
                                          <p:spTgt spid="8"/>
                                        </p:tgtEl>
                                      </p:cBhvr>
                                    </p:animEffect>
                                  </p:childTnLst>
                                </p:cTn>
                              </p:par>
                            </p:childTnLst>
                          </p:cTn>
                        </p:par>
                        <p:par>
                          <p:cTn id="12" fill="hold">
                            <p:stCondLst>
                              <p:cond delay="4000"/>
                            </p:stCondLst>
                            <p:childTnLst>
                              <p:par>
                                <p:cTn id="13" presetID="19"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fmla="#ppt_w*sin(2.5*pi*$)">
                                          <p:val>
                                            <p:fltVal val="0"/>
                                          </p:val>
                                        </p:tav>
                                        <p:tav tm="100000">
                                          <p:val>
                                            <p:fltVal val="1"/>
                                          </p:val>
                                        </p:tav>
                                      </p:tavLst>
                                    </p:anim>
                                    <p:anim calcmode="lin" valueType="num">
                                      <p:cBhvr>
                                        <p:cTn id="16" dur="3000"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7000"/>
                            </p:stCondLst>
                            <p:childTnLst>
                              <p:par>
                                <p:cTn id="18" presetID="54" presetClass="entr" presetSubtype="0" ac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strVal val="#ppt_w*0.05"/>
                                          </p:val>
                                        </p:tav>
                                        <p:tav tm="100000">
                                          <p:val>
                                            <p:strVal val="#ppt_w"/>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anim calcmode="lin" valueType="num">
                                      <p:cBhvr>
                                        <p:cTn id="22" dur="1000" fill="hold"/>
                                        <p:tgtEl>
                                          <p:spTgt spid="11"/>
                                        </p:tgtEl>
                                        <p:attrNameLst>
                                          <p:attrName>ppt_x</p:attrName>
                                        </p:attrNameLst>
                                      </p:cBhvr>
                                      <p:tavLst>
                                        <p:tav tm="0">
                                          <p:val>
                                            <p:strVal val="#ppt_x-.2"/>
                                          </p:val>
                                        </p:tav>
                                        <p:tav tm="100000">
                                          <p:val>
                                            <p:strVal val="#ppt_x"/>
                                          </p:val>
                                        </p:tav>
                                      </p:tavLst>
                                    </p:anim>
                                    <p:anim calcmode="lin" valueType="num">
                                      <p:cBhvr>
                                        <p:cTn id="23" dur="1000" fill="hold"/>
                                        <p:tgtEl>
                                          <p:spTgt spid="11"/>
                                        </p:tgtEl>
                                        <p:attrNameLst>
                                          <p:attrName>ppt_y</p:attrName>
                                        </p:attrNameLst>
                                      </p:cBhvr>
                                      <p:tavLst>
                                        <p:tav tm="0">
                                          <p:val>
                                            <p:strVal val="#ppt_y"/>
                                          </p:val>
                                        </p:tav>
                                        <p:tav tm="100000">
                                          <p:val>
                                            <p:strVal val="#ppt_y"/>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31" name="文字方塊 30"/>
          <p:cNvSpPr txBox="1"/>
          <p:nvPr/>
        </p:nvSpPr>
        <p:spPr>
          <a:xfrm rot="20728288">
            <a:off x="-64851" y="445399"/>
            <a:ext cx="2685351" cy="1092607"/>
          </a:xfrm>
          <a:prstGeom prst="rect">
            <a:avLst/>
          </a:prstGeom>
          <a:noFill/>
        </p:spPr>
        <p:txBody>
          <a:bodyPr wrap="none" rtlCol="0">
            <a:spAutoFit/>
          </a:bodyPr>
          <a:lstStyle/>
          <a:p>
            <a:r>
              <a:rPr lang="zh-TW" altLang="en-US" sz="65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華康正顏楷體 Std W9" pitchFamily="66" charset="-120"/>
                <a:ea typeface="華康正顏楷體 Std W9" pitchFamily="66" charset="-120"/>
              </a:rPr>
              <a:t>忠烈祠</a:t>
            </a:r>
            <a:endParaRPr lang="zh-TW" altLang="en-US" sz="65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華康正顏楷體 Std W9" pitchFamily="66" charset="-120"/>
              <a:ea typeface="華康正顏楷體 Std W9" pitchFamily="66" charset="-120"/>
            </a:endParaRPr>
          </a:p>
        </p:txBody>
      </p:sp>
      <p:sp>
        <p:nvSpPr>
          <p:cNvPr id="35" name="圓角矩形圖說文字 34"/>
          <p:cNvSpPr/>
          <p:nvPr/>
        </p:nvSpPr>
        <p:spPr>
          <a:xfrm rot="10800000">
            <a:off x="1071538" y="3357562"/>
            <a:ext cx="7143800" cy="2286016"/>
          </a:xfrm>
          <a:prstGeom prst="wedgeRoundRectCallout">
            <a:avLst>
              <a:gd name="adj1" fmla="val 43845"/>
              <a:gd name="adj2" fmla="val 116897"/>
              <a:gd name="adj3" fmla="val 16667"/>
            </a:avLst>
          </a:prstGeom>
          <a:noFill/>
          <a:ln w="38100">
            <a:solidFill>
              <a:srgbClr val="FF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65" name="Rectangle 1"/>
          <p:cNvSpPr>
            <a:spLocks noChangeArrowheads="1"/>
          </p:cNvSpPr>
          <p:nvPr/>
        </p:nvSpPr>
        <p:spPr bwMode="auto">
          <a:xfrm>
            <a:off x="1500166" y="3857628"/>
            <a:ext cx="6286544" cy="1135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zh-TW" altLang="en-US" sz="2000" b="0" i="0" u="none" strike="noStrike" cap="none" normalizeH="0" baseline="0" dirty="0" smtClean="0">
                <a:ln>
                  <a:noFill/>
                </a:ln>
                <a:solidFill>
                  <a:srgbClr val="333333"/>
                </a:solidFill>
                <a:effectLst/>
                <a:latin typeface="華康少女文字W7" pitchFamily="81" charset="-120"/>
                <a:ea typeface="華康少女文字W7" pitchFamily="81" charset="-120"/>
                <a:cs typeface="Times New Roman" pitchFamily="18" charset="0"/>
              </a:rPr>
              <a:t>　</a:t>
            </a:r>
            <a:r>
              <a:rPr kumimoji="1" lang="zh-TW" altLang="en-US" sz="2000" b="0" i="0" u="none" strike="noStrike" cap="none" normalizeH="0" baseline="0" dirty="0" smtClean="0">
                <a:ln>
                  <a:noFill/>
                </a:ln>
                <a:solidFill>
                  <a:srgbClr val="333333"/>
                </a:solidFill>
                <a:effectLst/>
                <a:latin typeface="華康少女文字 Std W7" pitchFamily="82" charset="-120"/>
                <a:ea typeface="華康少女文字 Std W7" pitchFamily="82" charset="-120"/>
                <a:cs typeface="Times New Roman" pitchFamily="18" charset="0"/>
              </a:rPr>
              <a:t>　</a:t>
            </a:r>
            <a:r>
              <a:rPr kumimoji="1" lang="zh-TW" altLang="en-US"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忠烈祠附近</a:t>
            </a:r>
            <a:r>
              <a:rPr kumimoji="1" lang="zh-TW"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花木扶疏，蒼翠鬱茂，小草綠意盎然，景色盡收眼底</a:t>
            </a:r>
            <a:r>
              <a:rPr kumimoji="1" lang="zh-TW"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a:t>
            </a:r>
            <a:r>
              <a:rPr kumimoji="1" lang="zh-TW" altLang="en-US" sz="2400" b="0" i="0" u="none" strike="noStrike" cap="none" normalizeH="0" baseline="0" dirty="0" smtClean="0">
                <a:ln>
                  <a:noFill/>
                </a:ln>
                <a:effectLst/>
                <a:latin typeface="華康正顏楷體W5(P)" pitchFamily="66" charset="-120"/>
                <a:ea typeface="華康正顏楷體W5(P)" pitchFamily="66" charset="-120"/>
                <a:cs typeface="Times New Roman" pitchFamily="18" charset="0"/>
              </a:rPr>
              <a:t>是一座美麗的古蹟</a:t>
            </a:r>
            <a:endParaRPr kumimoji="1" lang="zh-TW" sz="2400" b="0" i="0" u="none" strike="noStrike" cap="none" normalizeH="0" baseline="0" dirty="0" smtClean="0">
              <a:ln>
                <a:noFill/>
              </a:ln>
              <a:effectLst/>
              <a:latin typeface="華康正顏楷體W5(P)" pitchFamily="66" charset="-120"/>
              <a:ea typeface="華康正顏楷體W5(P)" pitchFamily="66" charset="-120"/>
            </a:endParaRPr>
          </a:p>
        </p:txBody>
      </p:sp>
      <p:pic>
        <p:nvPicPr>
          <p:cNvPr id="36" name="圖片 35" descr="IMG_0084.JPG"/>
          <p:cNvPicPr>
            <a:picLocks noChangeAspect="1"/>
          </p:cNvPicPr>
          <p:nvPr/>
        </p:nvPicPr>
        <p:blipFill>
          <a:blip r:embed="rId3" cstate="print"/>
          <a:stretch>
            <a:fillRect/>
          </a:stretch>
        </p:blipFill>
        <p:spPr>
          <a:xfrm rot="20768897">
            <a:off x="3714744" y="500042"/>
            <a:ext cx="2381266" cy="1785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圖片 36" descr="IMG_0237.JPG"/>
          <p:cNvPicPr>
            <a:picLocks noChangeAspect="1"/>
          </p:cNvPicPr>
          <p:nvPr/>
        </p:nvPicPr>
        <p:blipFill>
          <a:blip r:embed="rId4" cstate="print"/>
          <a:stretch>
            <a:fillRect/>
          </a:stretch>
        </p:blipFill>
        <p:spPr>
          <a:xfrm rot="879014">
            <a:off x="6429388" y="571480"/>
            <a:ext cx="2383200" cy="178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advClick="0" advTm="16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type="lt">
                                    <p:tmPct val="0"/>
                                  </p:iterate>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ox(out)">
                                      <p:cBhvr>
                                        <p:cTn id="7" dur="500"/>
                                        <p:tgtEl>
                                          <p:spTgt spid="31">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265"/>
                                        </p:tgtEl>
                                        <p:attrNameLst>
                                          <p:attrName>style.visibility</p:attrName>
                                        </p:attrNameLst>
                                      </p:cBhvr>
                                      <p:to>
                                        <p:strVal val="visible"/>
                                      </p:to>
                                    </p:set>
                                    <p:animEffect transition="in" filter="fade">
                                      <p:cBhvr>
                                        <p:cTn id="13" dur="1000"/>
                                        <p:tgtEl>
                                          <p:spTgt spid="11265"/>
                                        </p:tgtEl>
                                      </p:cBhvr>
                                    </p:animEffect>
                                    <p:anim calcmode="lin" valueType="num">
                                      <p:cBhvr>
                                        <p:cTn id="14" dur="1000" fill="hold"/>
                                        <p:tgtEl>
                                          <p:spTgt spid="11265"/>
                                        </p:tgtEl>
                                        <p:attrNameLst>
                                          <p:attrName>ppt_x</p:attrName>
                                        </p:attrNameLst>
                                      </p:cBhvr>
                                      <p:tavLst>
                                        <p:tav tm="0">
                                          <p:val>
                                            <p:strVal val="#ppt_x"/>
                                          </p:val>
                                        </p:tav>
                                        <p:tav tm="100000">
                                          <p:val>
                                            <p:strVal val="#ppt_x"/>
                                          </p:val>
                                        </p:tav>
                                      </p:tavLst>
                                    </p:anim>
                                    <p:anim calcmode="lin" valueType="num">
                                      <p:cBhvr>
                                        <p:cTn id="15" dur="1000" fill="hold"/>
                                        <p:tgtEl>
                                          <p:spTgt spid="1126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8" presetClass="entr" presetSubtype="3"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strips(upRight)">
                                      <p:cBhvr>
                                        <p:cTn id="19" dur="1000"/>
                                        <p:tgtEl>
                                          <p:spTgt spid="36"/>
                                        </p:tgtEl>
                                      </p:cBhvr>
                                    </p:animEffect>
                                  </p:childTnLst>
                                </p:cTn>
                              </p:par>
                            </p:childTnLst>
                          </p:cTn>
                        </p:par>
                        <p:par>
                          <p:cTn id="20" fill="hold">
                            <p:stCondLst>
                              <p:cond delay="2500"/>
                            </p:stCondLst>
                            <p:childTnLst>
                              <p:par>
                                <p:cTn id="21" presetID="34"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from="(-#ppt_w/2)" to="(#ppt_x)" calcmode="lin" valueType="num">
                                      <p:cBhvr>
                                        <p:cTn id="23" dur="600" fill="hold">
                                          <p:stCondLst>
                                            <p:cond delay="0"/>
                                          </p:stCondLst>
                                        </p:cTn>
                                        <p:tgtEl>
                                          <p:spTgt spid="37"/>
                                        </p:tgtEl>
                                        <p:attrNameLst>
                                          <p:attrName>ppt_x</p:attrName>
                                        </p:attrNameLst>
                                      </p:cBhvr>
                                    </p:anim>
                                    <p:anim from="0" to="-1.0" calcmode="lin" valueType="num">
                                      <p:cBhvr>
                                        <p:cTn id="24" dur="200" decel="50000" autoRev="1" fill="hold">
                                          <p:stCondLst>
                                            <p:cond delay="600"/>
                                          </p:stCondLst>
                                        </p:cTn>
                                        <p:tgtEl>
                                          <p:spTgt spid="37"/>
                                        </p:tgtEl>
                                        <p:attrNameLst>
                                          <p:attrName>xshear</p:attrName>
                                        </p:attrNameLst>
                                      </p:cBhvr>
                                    </p:anim>
                                    <p:animScale>
                                      <p:cBhvr>
                                        <p:cTn id="25" dur="200" decel="100000" autoRev="1" fill="hold">
                                          <p:stCondLst>
                                            <p:cond delay="600"/>
                                          </p:stCondLst>
                                        </p:cTn>
                                        <p:tgtEl>
                                          <p:spTgt spid="37"/>
                                        </p:tgtEl>
                                      </p:cBhvr>
                                      <p:from x="100000" y="100000"/>
                                      <p:to x="80000" y="100000"/>
                                    </p:animScale>
                                    <p:anim by="(#ppt_h/3+#ppt_w*0.1)" calcmode="lin" valueType="num">
                                      <p:cBhvr additive="sum">
                                        <p:cTn id="26" dur="200" decel="100000" autoRev="1" fill="hold">
                                          <p:stCondLst>
                                            <p:cond delay="600"/>
                                          </p:stCondLst>
                                        </p:cTn>
                                        <p:tgtEl>
                                          <p:spTgt spid="3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p:bldP spid="35" grpId="0" animBg="1"/>
      <p:bldP spid="112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9"/>
          <p:cNvPicPr>
            <a:picLocks noChangeAspect="1" noChangeArrowheads="1"/>
          </p:cNvPicPr>
          <p:nvPr/>
        </p:nvPicPr>
        <p:blipFill>
          <a:blip r:embed="rId2"/>
          <a:srcRect/>
          <a:stretch>
            <a:fillRect/>
          </a:stretch>
        </p:blipFill>
        <p:spPr bwMode="auto">
          <a:xfrm>
            <a:off x="0" y="0"/>
            <a:ext cx="9144000" cy="685800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7" name="內容版面配置區 6" descr="DSC01207.JPG"/>
          <p:cNvPicPr>
            <a:picLocks noGrp="1" noChangeAspect="1"/>
          </p:cNvPicPr>
          <p:nvPr>
            <p:ph idx="1"/>
          </p:nvPr>
        </p:nvPicPr>
        <p:blipFill>
          <a:blip r:embed="rId3" cstate="print"/>
          <a:stretch>
            <a:fillRect/>
          </a:stretch>
        </p:blipFill>
        <p:spPr>
          <a:xfrm>
            <a:off x="357158" y="1071546"/>
            <a:ext cx="4214842" cy="4193719"/>
          </a:xfrm>
          <a:prstGeom prst="ellipse">
            <a:avLst/>
          </a:prstGeom>
          <a:ln>
            <a:noFill/>
          </a:ln>
          <a:effectLst>
            <a:softEdge rad="112500"/>
          </a:effectLst>
        </p:spPr>
      </p:pic>
      <p:sp>
        <p:nvSpPr>
          <p:cNvPr id="9" name="流程圖: 接點 8"/>
          <p:cNvSpPr/>
          <p:nvPr/>
        </p:nvSpPr>
        <p:spPr>
          <a:xfrm>
            <a:off x="285720" y="1285860"/>
            <a:ext cx="4143404" cy="4000504"/>
          </a:xfrm>
          <a:prstGeom prst="flowChartConnector">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500034" y="1357298"/>
            <a:ext cx="3929058" cy="3786214"/>
            <a:chOff x="5214942" y="2928934"/>
            <a:chExt cx="3929058" cy="3558734"/>
          </a:xfrm>
        </p:grpSpPr>
        <p:pic>
          <p:nvPicPr>
            <p:cNvPr id="8" name="圖片 7" descr="DSC01210.JPG"/>
            <p:cNvPicPr>
              <a:picLocks noChangeAspect="1"/>
            </p:cNvPicPr>
            <p:nvPr/>
          </p:nvPicPr>
          <p:blipFill>
            <a:blip r:embed="rId4" cstate="print"/>
            <a:stretch>
              <a:fillRect/>
            </a:stretch>
          </p:blipFill>
          <p:spPr>
            <a:xfrm>
              <a:off x="5214942" y="2928934"/>
              <a:ext cx="3929058" cy="3558734"/>
            </a:xfrm>
            <a:prstGeom prst="ellipse">
              <a:avLst/>
            </a:prstGeom>
            <a:ln>
              <a:noFill/>
            </a:ln>
            <a:effectLst>
              <a:softEdge rad="112500"/>
            </a:effectLst>
          </p:spPr>
        </p:pic>
        <p:sp>
          <p:nvSpPr>
            <p:cNvPr id="10" name="流程圖: 接點 9"/>
            <p:cNvSpPr/>
            <p:nvPr/>
          </p:nvSpPr>
          <p:spPr>
            <a:xfrm>
              <a:off x="5214942" y="3000372"/>
              <a:ext cx="3786182" cy="3429000"/>
            </a:xfrm>
            <a:prstGeom prst="flowChartConnector">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 name="群組 14"/>
          <p:cNvGrpSpPr/>
          <p:nvPr/>
        </p:nvGrpSpPr>
        <p:grpSpPr>
          <a:xfrm>
            <a:off x="357158" y="1285860"/>
            <a:ext cx="4357718" cy="4071966"/>
            <a:chOff x="4714876" y="5357826"/>
            <a:chExt cx="3714776" cy="3571900"/>
          </a:xfrm>
        </p:grpSpPr>
        <p:sp>
          <p:nvSpPr>
            <p:cNvPr id="14" name="流程圖: 接點 13"/>
            <p:cNvSpPr/>
            <p:nvPr/>
          </p:nvSpPr>
          <p:spPr>
            <a:xfrm>
              <a:off x="4786314" y="5572140"/>
              <a:ext cx="3643338" cy="3286148"/>
            </a:xfrm>
            <a:prstGeom prst="flowChartConnector">
              <a:avLst/>
            </a:prstGeom>
            <a:solidFill>
              <a:schemeClr val="accent3">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descr="DSC01213.JPG"/>
            <p:cNvPicPr>
              <a:picLocks noChangeAspect="1"/>
            </p:cNvPicPr>
            <p:nvPr/>
          </p:nvPicPr>
          <p:blipFill>
            <a:blip r:embed="rId5" cstate="print"/>
            <a:stretch>
              <a:fillRect/>
            </a:stretch>
          </p:blipFill>
          <p:spPr>
            <a:xfrm>
              <a:off x="4714876" y="5357826"/>
              <a:ext cx="3714744" cy="3571900"/>
            </a:xfrm>
            <a:prstGeom prst="ellipse">
              <a:avLst/>
            </a:prstGeom>
            <a:ln>
              <a:noFill/>
            </a:ln>
            <a:effectLst>
              <a:softEdge rad="112500"/>
            </a:effectLst>
          </p:spPr>
        </p:pic>
      </p:grpSp>
      <p:sp>
        <p:nvSpPr>
          <p:cNvPr id="22" name="文字方塊 21"/>
          <p:cNvSpPr txBox="1"/>
          <p:nvPr/>
        </p:nvSpPr>
        <p:spPr>
          <a:xfrm>
            <a:off x="5429256" y="1071546"/>
            <a:ext cx="2339102" cy="461665"/>
          </a:xfrm>
          <a:prstGeom prst="rect">
            <a:avLst/>
          </a:prstGeom>
          <a:noFill/>
        </p:spPr>
        <p:txBody>
          <a:bodyPr wrap="none" rtlCol="0">
            <a:spAutoFit/>
          </a:bodyPr>
          <a:lstStyle/>
          <a:p>
            <a:r>
              <a:rPr lang="zh-TW" altLang="en-US" sz="2400" b="1" dirty="0" smtClean="0">
                <a:ln w="18000">
                  <a:solidFill>
                    <a:schemeClr val="accent2">
                      <a:satMod val="140000"/>
                    </a:schemeClr>
                  </a:solidFill>
                  <a:prstDash val="solid"/>
                  <a:miter lim="800000"/>
                </a:ln>
                <a:solidFill>
                  <a:srgbClr val="FF9933"/>
                </a:solidFill>
                <a:effectLst>
                  <a:outerShdw blurRad="25500" dist="23000" dir="7020000" algn="tl">
                    <a:srgbClr val="000000">
                      <a:alpha val="50000"/>
                    </a:srgbClr>
                  </a:outerShdw>
                </a:effectLst>
                <a:latin typeface="華康正顏楷體W5" pitchFamily="65" charset="-120"/>
                <a:ea typeface="華康正顏楷體W5" pitchFamily="65" charset="-120"/>
              </a:rPr>
              <a:t>忠烈祠的大門口</a:t>
            </a:r>
            <a:endParaRPr lang="zh-TW" altLang="en-US" sz="2400" b="1" dirty="0">
              <a:ln w="18000">
                <a:solidFill>
                  <a:schemeClr val="accent2">
                    <a:satMod val="140000"/>
                  </a:schemeClr>
                </a:solidFill>
                <a:prstDash val="solid"/>
                <a:miter lim="800000"/>
              </a:ln>
              <a:solidFill>
                <a:srgbClr val="FF9933"/>
              </a:solidFill>
              <a:effectLst>
                <a:outerShdw blurRad="25500" dist="23000" dir="7020000" algn="tl">
                  <a:srgbClr val="000000">
                    <a:alpha val="50000"/>
                  </a:srgbClr>
                </a:outerShdw>
              </a:effectLst>
              <a:latin typeface="華康正顏楷體W5" pitchFamily="65" charset="-120"/>
              <a:ea typeface="華康正顏楷體W5" pitchFamily="65" charset="-120"/>
            </a:endParaRPr>
          </a:p>
        </p:txBody>
      </p:sp>
      <p:sp>
        <p:nvSpPr>
          <p:cNvPr id="23" name="文字方塊 22"/>
          <p:cNvSpPr txBox="1"/>
          <p:nvPr/>
        </p:nvSpPr>
        <p:spPr>
          <a:xfrm>
            <a:off x="5430948" y="3610277"/>
            <a:ext cx="3570208" cy="461665"/>
          </a:xfrm>
          <a:prstGeom prst="rect">
            <a:avLst/>
          </a:prstGeom>
          <a:noFill/>
        </p:spPr>
        <p:txBody>
          <a:bodyPr wrap="none" rtlCol="0">
            <a:spAutoFit/>
          </a:bodyPr>
          <a:lstStyle/>
          <a:p>
            <a:r>
              <a:rPr lang="zh-TW" altLang="en-US" sz="2400" b="1" dirty="0" smtClean="0">
                <a:ln w="18000">
                  <a:solidFill>
                    <a:schemeClr val="accent2">
                      <a:satMod val="140000"/>
                    </a:schemeClr>
                  </a:solidFill>
                  <a:prstDash val="solid"/>
                  <a:miter lim="800000"/>
                </a:ln>
                <a:solidFill>
                  <a:srgbClr val="FF9933"/>
                </a:solidFill>
                <a:effectLst>
                  <a:outerShdw blurRad="25500" dist="23000" dir="7020000" algn="tl">
                    <a:srgbClr val="000000">
                      <a:alpha val="50000"/>
                    </a:srgbClr>
                  </a:outerShdw>
                </a:effectLst>
                <a:latin typeface="華康正顏楷體W5" pitchFamily="65" charset="-120"/>
                <a:ea typeface="華康正顏楷體W5" pitchFamily="65" charset="-120"/>
              </a:rPr>
              <a:t>後面往前面看忠烈祠門口</a:t>
            </a:r>
            <a:endParaRPr lang="zh-TW" altLang="en-US" sz="2400" b="1" dirty="0">
              <a:ln w="18000">
                <a:solidFill>
                  <a:schemeClr val="accent2">
                    <a:satMod val="140000"/>
                  </a:schemeClr>
                </a:solidFill>
                <a:prstDash val="solid"/>
                <a:miter lim="800000"/>
              </a:ln>
              <a:solidFill>
                <a:srgbClr val="FF9933"/>
              </a:solidFill>
              <a:effectLst>
                <a:outerShdw blurRad="25500" dist="23000" dir="7020000" algn="tl">
                  <a:srgbClr val="000000">
                    <a:alpha val="50000"/>
                  </a:srgbClr>
                </a:outerShdw>
              </a:effectLst>
              <a:latin typeface="華康正顏楷體W5" pitchFamily="65" charset="-120"/>
              <a:ea typeface="華康正顏楷體W5" pitchFamily="65" charset="-120"/>
            </a:endParaRPr>
          </a:p>
        </p:txBody>
      </p:sp>
      <p:sp>
        <p:nvSpPr>
          <p:cNvPr id="24" name="文字方塊 23"/>
          <p:cNvSpPr txBox="1"/>
          <p:nvPr/>
        </p:nvSpPr>
        <p:spPr>
          <a:xfrm>
            <a:off x="5429256" y="2324393"/>
            <a:ext cx="1107996" cy="461665"/>
          </a:xfrm>
          <a:prstGeom prst="rect">
            <a:avLst/>
          </a:prstGeom>
          <a:noFill/>
        </p:spPr>
        <p:txBody>
          <a:bodyPr wrap="none" rtlCol="0">
            <a:spAutoFit/>
          </a:bodyPr>
          <a:lstStyle/>
          <a:p>
            <a:r>
              <a:rPr lang="zh-TW" altLang="en-US" sz="2400" b="1" dirty="0" smtClean="0">
                <a:ln w="18000">
                  <a:solidFill>
                    <a:schemeClr val="accent2">
                      <a:satMod val="140000"/>
                    </a:schemeClr>
                  </a:solidFill>
                  <a:prstDash val="solid"/>
                  <a:miter lim="800000"/>
                </a:ln>
                <a:solidFill>
                  <a:srgbClr val="FF9933"/>
                </a:solidFill>
                <a:effectLst>
                  <a:outerShdw blurRad="25500" dist="23000" dir="7020000" algn="tl">
                    <a:srgbClr val="000000">
                      <a:alpha val="50000"/>
                    </a:srgbClr>
                  </a:outerShdw>
                </a:effectLst>
                <a:latin typeface="華康正顏楷體W5" pitchFamily="65" charset="-120"/>
                <a:ea typeface="華康正顏楷體W5" pitchFamily="65" charset="-120"/>
              </a:rPr>
              <a:t>忠烈祠</a:t>
            </a:r>
            <a:endParaRPr lang="zh-TW" altLang="en-US" sz="2400" b="1" dirty="0">
              <a:ln w="18000">
                <a:solidFill>
                  <a:schemeClr val="accent2">
                    <a:satMod val="140000"/>
                  </a:schemeClr>
                </a:solidFill>
                <a:prstDash val="solid"/>
                <a:miter lim="800000"/>
              </a:ln>
              <a:solidFill>
                <a:srgbClr val="FF9933"/>
              </a:solidFill>
              <a:effectLst>
                <a:outerShdw blurRad="25500" dist="23000" dir="7020000" algn="tl">
                  <a:srgbClr val="000000">
                    <a:alpha val="50000"/>
                  </a:srgbClr>
                </a:outerShdw>
              </a:effectLst>
              <a:latin typeface="華康正顏楷體W5" pitchFamily="65" charset="-120"/>
              <a:ea typeface="華康正顏楷體W5" pitchFamily="65" charset="-120"/>
            </a:endParaRPr>
          </a:p>
        </p:txBody>
      </p:sp>
      <p:pic>
        <p:nvPicPr>
          <p:cNvPr id="25" name="圖片 24" descr="IMG_0082.JPG"/>
          <p:cNvPicPr>
            <a:picLocks noChangeAspect="1"/>
          </p:cNvPicPr>
          <p:nvPr/>
        </p:nvPicPr>
        <p:blipFill>
          <a:blip r:embed="rId6" cstate="print"/>
          <a:stretch>
            <a:fillRect/>
          </a:stretch>
        </p:blipFill>
        <p:spPr>
          <a:xfrm>
            <a:off x="214282" y="1214422"/>
            <a:ext cx="4571998" cy="4286280"/>
          </a:xfrm>
          <a:prstGeom prst="ellipse">
            <a:avLst/>
          </a:prstGeom>
          <a:ln>
            <a:noFill/>
          </a:ln>
          <a:effectLst>
            <a:softEdge rad="112500"/>
          </a:effectLst>
        </p:spPr>
      </p:pic>
      <p:sp>
        <p:nvSpPr>
          <p:cNvPr id="16" name="流程圖: 接點 15"/>
          <p:cNvSpPr/>
          <p:nvPr/>
        </p:nvSpPr>
        <p:spPr>
          <a:xfrm>
            <a:off x="428596" y="1357298"/>
            <a:ext cx="4071966" cy="3929090"/>
          </a:xfrm>
          <a:prstGeom prst="flowChartConnector">
            <a:avLst/>
          </a:prstGeom>
          <a:solidFill>
            <a:schemeClr val="accent3">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甜甜圈 5"/>
          <p:cNvSpPr/>
          <p:nvPr/>
        </p:nvSpPr>
        <p:spPr>
          <a:xfrm>
            <a:off x="214282" y="953637"/>
            <a:ext cx="4500594" cy="4618503"/>
          </a:xfrm>
          <a:prstGeom prst="donut">
            <a:avLst>
              <a:gd name="adj" fmla="val 7183"/>
            </a:avLst>
          </a:prstGeom>
          <a:gradFill flip="none" rotWithShape="1">
            <a:gsLst>
              <a:gs pos="0">
                <a:srgbClr val="EA8CF4">
                  <a:tint val="66000"/>
                  <a:satMod val="160000"/>
                </a:srgbClr>
              </a:gs>
              <a:gs pos="50000">
                <a:srgbClr val="EA8CF4">
                  <a:tint val="44500"/>
                  <a:satMod val="160000"/>
                </a:srgbClr>
              </a:gs>
              <a:gs pos="100000">
                <a:srgbClr val="EA8CF4">
                  <a:tint val="23500"/>
                  <a:satMod val="160000"/>
                </a:srgbClr>
              </a:gs>
            </a:gsLst>
            <a:path path="circle">
              <a:fillToRect r="100000" b="100000"/>
            </a:path>
            <a:tileRect l="-100000" t="-100000"/>
          </a:gra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chemeClr val="tx1"/>
              </a:solidFill>
            </a:endParaRPr>
          </a:p>
        </p:txBody>
      </p:sp>
      <p:sp>
        <p:nvSpPr>
          <p:cNvPr id="26" name="文字方塊 25"/>
          <p:cNvSpPr txBox="1"/>
          <p:nvPr/>
        </p:nvSpPr>
        <p:spPr>
          <a:xfrm>
            <a:off x="5429256" y="4824723"/>
            <a:ext cx="2339102" cy="461665"/>
          </a:xfrm>
          <a:prstGeom prst="rect">
            <a:avLst/>
          </a:prstGeom>
          <a:noFill/>
        </p:spPr>
        <p:txBody>
          <a:bodyPr wrap="none" rtlCol="0">
            <a:spAutoFit/>
          </a:bodyPr>
          <a:lstStyle/>
          <a:p>
            <a:r>
              <a:rPr lang="zh-TW" altLang="en-US" sz="2400" b="1" dirty="0" smtClean="0">
                <a:ln w="18000">
                  <a:solidFill>
                    <a:schemeClr val="accent2">
                      <a:satMod val="140000"/>
                    </a:schemeClr>
                  </a:solidFill>
                  <a:prstDash val="solid"/>
                  <a:miter lim="800000"/>
                </a:ln>
                <a:solidFill>
                  <a:srgbClr val="FF9933"/>
                </a:solidFill>
                <a:effectLst>
                  <a:outerShdw blurRad="25500" dist="23000" dir="7020000" algn="tl">
                    <a:srgbClr val="000000">
                      <a:alpha val="50000"/>
                    </a:srgbClr>
                  </a:outerShdw>
                </a:effectLst>
                <a:latin typeface="華康正顏楷體W5" pitchFamily="65" charset="-120"/>
                <a:ea typeface="華康正顏楷體W5" pitchFamily="65" charset="-120"/>
              </a:rPr>
              <a:t>綠意盎然的樹木</a:t>
            </a:r>
            <a:endParaRPr lang="zh-TW" altLang="en-US" sz="2400" b="1" dirty="0">
              <a:ln w="18000">
                <a:solidFill>
                  <a:schemeClr val="accent2">
                    <a:satMod val="140000"/>
                  </a:schemeClr>
                </a:solidFill>
                <a:prstDash val="solid"/>
                <a:miter lim="800000"/>
              </a:ln>
              <a:solidFill>
                <a:srgbClr val="FF9933"/>
              </a:solidFill>
              <a:effectLst>
                <a:outerShdw blurRad="25500" dist="23000" dir="7020000" algn="tl">
                  <a:srgbClr val="000000">
                    <a:alpha val="50000"/>
                  </a:srgbClr>
                </a:outerShdw>
              </a:effectLst>
              <a:latin typeface="華康正顏楷體W5" pitchFamily="65" charset="-120"/>
              <a:ea typeface="華康正顏楷體W5" pitchFamily="65" charset="-120"/>
            </a:endParaRPr>
          </a:p>
        </p:txBody>
      </p:sp>
      <p:sp>
        <p:nvSpPr>
          <p:cNvPr id="27" name="AutoShape 66"/>
          <p:cNvSpPr>
            <a:spLocks noChangeArrowheads="1"/>
          </p:cNvSpPr>
          <p:nvPr/>
        </p:nvSpPr>
        <p:spPr bwMode="auto">
          <a:xfrm>
            <a:off x="5500694" y="1498587"/>
            <a:ext cx="2143140" cy="73025"/>
          </a:xfrm>
          <a:prstGeom prst="flowChartProcess">
            <a:avLst/>
          </a:prstGeom>
          <a:gradFill rotWithShape="1">
            <a:gsLst>
              <a:gs pos="0">
                <a:srgbClr val="FF0000"/>
              </a:gs>
              <a:gs pos="100000">
                <a:srgbClr val="FF0000">
                  <a:gamma/>
                  <a:shade val="46275"/>
                  <a:invGamma/>
                  <a:alpha val="0"/>
                </a:srgbClr>
              </a:gs>
            </a:gsLst>
            <a:lin ang="5400000" scaled="1"/>
          </a:gradFill>
          <a:ln w="9525" algn="ctr">
            <a:noFill/>
            <a:miter lim="800000"/>
            <a:headEnd/>
            <a:tailEnd/>
          </a:ln>
          <a:effectLst/>
        </p:spPr>
        <p:txBody>
          <a:bodyPr wrap="none" anchor="ctr"/>
          <a:lstStyle/>
          <a:p>
            <a:endParaRPr lang="zh-TW" altLang="en-US"/>
          </a:p>
        </p:txBody>
      </p:sp>
      <p:sp>
        <p:nvSpPr>
          <p:cNvPr id="28" name="AutoShape 66"/>
          <p:cNvSpPr>
            <a:spLocks noChangeArrowheads="1"/>
          </p:cNvSpPr>
          <p:nvPr/>
        </p:nvSpPr>
        <p:spPr bwMode="auto">
          <a:xfrm flipV="1">
            <a:off x="5500694" y="2714620"/>
            <a:ext cx="1000132" cy="71437"/>
          </a:xfrm>
          <a:prstGeom prst="flowChartProcess">
            <a:avLst/>
          </a:prstGeom>
          <a:gradFill rotWithShape="1">
            <a:gsLst>
              <a:gs pos="0">
                <a:srgbClr val="FF0000"/>
              </a:gs>
              <a:gs pos="100000">
                <a:srgbClr val="FF0000">
                  <a:gamma/>
                  <a:shade val="46275"/>
                  <a:invGamma/>
                  <a:alpha val="0"/>
                </a:srgbClr>
              </a:gs>
            </a:gsLst>
            <a:lin ang="5400000" scaled="1"/>
          </a:gradFill>
          <a:ln w="9525" algn="ctr">
            <a:noFill/>
            <a:miter lim="800000"/>
            <a:headEnd/>
            <a:tailEnd/>
          </a:ln>
          <a:effectLst/>
        </p:spPr>
        <p:txBody>
          <a:bodyPr wrap="none" anchor="ctr"/>
          <a:lstStyle/>
          <a:p>
            <a:endParaRPr lang="zh-TW" altLang="en-US"/>
          </a:p>
        </p:txBody>
      </p:sp>
      <p:sp>
        <p:nvSpPr>
          <p:cNvPr id="29" name="AutoShape 66"/>
          <p:cNvSpPr>
            <a:spLocks noChangeArrowheads="1"/>
          </p:cNvSpPr>
          <p:nvPr/>
        </p:nvSpPr>
        <p:spPr bwMode="auto">
          <a:xfrm>
            <a:off x="5572132" y="4071942"/>
            <a:ext cx="3286148" cy="71438"/>
          </a:xfrm>
          <a:prstGeom prst="flowChartProcess">
            <a:avLst/>
          </a:prstGeom>
          <a:gradFill rotWithShape="1">
            <a:gsLst>
              <a:gs pos="0">
                <a:srgbClr val="FF0000"/>
              </a:gs>
              <a:gs pos="100000">
                <a:srgbClr val="FF0000">
                  <a:gamma/>
                  <a:shade val="46275"/>
                  <a:invGamma/>
                  <a:alpha val="0"/>
                </a:srgbClr>
              </a:gs>
            </a:gsLst>
            <a:lin ang="5400000" scaled="1"/>
          </a:gradFill>
          <a:ln w="9525" algn="ctr">
            <a:noFill/>
            <a:miter lim="800000"/>
            <a:headEnd/>
            <a:tailEnd/>
          </a:ln>
          <a:effectLst/>
        </p:spPr>
        <p:txBody>
          <a:bodyPr wrap="none" anchor="ctr"/>
          <a:lstStyle/>
          <a:p>
            <a:endParaRPr lang="zh-TW" altLang="en-US"/>
          </a:p>
        </p:txBody>
      </p:sp>
      <p:sp>
        <p:nvSpPr>
          <p:cNvPr id="30" name="AutoShape 66"/>
          <p:cNvSpPr>
            <a:spLocks noChangeArrowheads="1"/>
          </p:cNvSpPr>
          <p:nvPr/>
        </p:nvSpPr>
        <p:spPr bwMode="auto">
          <a:xfrm>
            <a:off x="5500694" y="5214950"/>
            <a:ext cx="2143140" cy="71438"/>
          </a:xfrm>
          <a:prstGeom prst="flowChartProcess">
            <a:avLst/>
          </a:prstGeom>
          <a:gradFill rotWithShape="1">
            <a:gsLst>
              <a:gs pos="0">
                <a:srgbClr val="FF0000"/>
              </a:gs>
              <a:gs pos="100000">
                <a:srgbClr val="FF0000">
                  <a:gamma/>
                  <a:shade val="46275"/>
                  <a:invGamma/>
                  <a:alpha val="0"/>
                </a:srgbClr>
              </a:gs>
            </a:gsLst>
            <a:lin ang="5400000" scaled="1"/>
          </a:gradFill>
          <a:ln w="9525" algn="ctr">
            <a:noFill/>
            <a:miter lim="800000"/>
            <a:headEnd/>
            <a:tailEnd/>
          </a:ln>
          <a:effectLst/>
        </p:spPr>
        <p:txBody>
          <a:bodyPr wrap="none" anchor="ctr"/>
          <a:lstStyle/>
          <a:p>
            <a:endParaRPr lang="zh-TW" altLang="en-US"/>
          </a:p>
        </p:txBody>
      </p:sp>
      <p:sp>
        <p:nvSpPr>
          <p:cNvPr id="31" name="文字方塊 30"/>
          <p:cNvSpPr txBox="1"/>
          <p:nvPr/>
        </p:nvSpPr>
        <p:spPr>
          <a:xfrm rot="464744">
            <a:off x="233622" y="5646730"/>
            <a:ext cx="4136069" cy="1015663"/>
          </a:xfrm>
          <a:prstGeom prst="rect">
            <a:avLst/>
          </a:prstGeom>
          <a:noFill/>
        </p:spPr>
        <p:txBody>
          <a:bodyPr wrap="none" rtlCol="0">
            <a:spAutoFit/>
          </a:bodyPr>
          <a:lstStyle/>
          <a:p>
            <a:r>
              <a:rPr lang="zh-TW" altLang="en-US" sz="6000" b="1" dirty="0" smtClean="0">
                <a:ln w="24500" cmpd="dbl">
                  <a:solidFill>
                    <a:schemeClr val="accent2">
                      <a:shade val="85000"/>
                      <a:satMod val="155000"/>
                    </a:schemeClr>
                  </a:solidFill>
                  <a:prstDash val="solid"/>
                  <a:miter lim="800000"/>
                </a:ln>
                <a:solidFill>
                  <a:srgbClr val="00CC00"/>
                </a:solidFill>
                <a:effectLst>
                  <a:outerShdw blurRad="38100" dist="38100" dir="7020000" algn="tl">
                    <a:srgbClr val="000000">
                      <a:alpha val="35000"/>
                    </a:srgbClr>
                  </a:outerShdw>
                </a:effectLst>
                <a:latin typeface="華康談楷體 Std W5" pitchFamily="66" charset="-120"/>
                <a:ea typeface="華康談楷體 Std W5" pitchFamily="66" charset="-120"/>
              </a:rPr>
              <a:t>看透忠烈祠</a:t>
            </a:r>
            <a:endParaRPr lang="zh-TW" altLang="en-US" sz="6000" b="1" dirty="0">
              <a:ln w="24500" cmpd="dbl">
                <a:solidFill>
                  <a:schemeClr val="accent2">
                    <a:shade val="85000"/>
                    <a:satMod val="155000"/>
                  </a:schemeClr>
                </a:solidFill>
                <a:prstDash val="solid"/>
                <a:miter lim="800000"/>
              </a:ln>
              <a:solidFill>
                <a:srgbClr val="00CC00"/>
              </a:solidFill>
              <a:effectLst>
                <a:outerShdw blurRad="38100" dist="38100" dir="7020000" algn="tl">
                  <a:srgbClr val="000000">
                    <a:alpha val="35000"/>
                  </a:srgbClr>
                </a:outerShdw>
              </a:effectLst>
              <a:latin typeface="華康談楷體 Std W5" pitchFamily="66" charset="-120"/>
              <a:ea typeface="華康談楷體 Std W5" pitchFamily="66" charset="-120"/>
            </a:endParaRPr>
          </a:p>
        </p:txBody>
      </p:sp>
    </p:spTree>
  </p:cSld>
  <p:clrMapOvr>
    <a:masterClrMapping/>
  </p:clrMapOvr>
  <p:transition advClick="0" advTm="16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000" fill="hold"/>
                                        <p:tgtEl>
                                          <p:spTgt spid="7"/>
                                        </p:tgtEl>
                                        <p:attrNameLst>
                                          <p:attrName>ppt_w</p:attrName>
                                        </p:attrNameLst>
                                      </p:cBhvr>
                                      <p:tavLst>
                                        <p:tav tm="0">
                                          <p:val>
                                            <p:fltVal val="0"/>
                                          </p:val>
                                        </p:tav>
                                        <p:tav tm="100000">
                                          <p:val>
                                            <p:strVal val="#ppt_w"/>
                                          </p:val>
                                        </p:tav>
                                      </p:tavLst>
                                    </p:anim>
                                    <p:anim calcmode="lin" valueType="num">
                                      <p:cBhvr>
                                        <p:cTn id="12" dur="3000" fill="hold"/>
                                        <p:tgtEl>
                                          <p:spTgt spid="7"/>
                                        </p:tgtEl>
                                        <p:attrNameLst>
                                          <p:attrName>ppt_h</p:attrName>
                                        </p:attrNameLst>
                                      </p:cBhvr>
                                      <p:tavLst>
                                        <p:tav tm="0">
                                          <p:val>
                                            <p:fltVal val="0"/>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5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strVal val="#ppt_w*0.70"/>
                                          </p:val>
                                        </p:tav>
                                        <p:tav tm="100000">
                                          <p:val>
                                            <p:strVal val="#ppt_w"/>
                                          </p:val>
                                        </p:tav>
                                      </p:tavLst>
                                    </p:anim>
                                    <p:anim calcmode="lin" valueType="num">
                                      <p:cBhvr>
                                        <p:cTn id="18" dur="1000" fill="hold"/>
                                        <p:tgtEl>
                                          <p:spTgt spid="22"/>
                                        </p:tgtEl>
                                        <p:attrNameLst>
                                          <p:attrName>ppt_h</p:attrName>
                                        </p:attrNameLst>
                                      </p:cBhvr>
                                      <p:tavLst>
                                        <p:tav tm="0">
                                          <p:val>
                                            <p:strVal val="#ppt_h"/>
                                          </p:val>
                                        </p:tav>
                                        <p:tav tm="100000">
                                          <p:val>
                                            <p:strVal val="#ppt_h"/>
                                          </p:val>
                                        </p:tav>
                                      </p:tavLst>
                                    </p:anim>
                                    <p:animEffect transition="in" filter="fade">
                                      <p:cBhvr>
                                        <p:cTn id="19" dur="1000"/>
                                        <p:tgtEl>
                                          <p:spTgt spid="22"/>
                                        </p:tgtEl>
                                      </p:cBhvr>
                                    </p:animEffect>
                                  </p:childTnLst>
                                </p:cTn>
                              </p:par>
                            </p:childTnLst>
                          </p:cTn>
                        </p:par>
                        <p:par>
                          <p:cTn id="20" fill="hold">
                            <p:stCondLst>
                              <p:cond delay="3500"/>
                            </p:stCondLst>
                            <p:childTnLst>
                              <p:par>
                                <p:cTn id="21" presetID="1" presetClass="exit" presetSubtype="0" fill="hold" nodeType="after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par>
                          <p:cTn id="23" fill="hold">
                            <p:stCondLst>
                              <p:cond delay="3500"/>
                            </p:stCondLst>
                            <p:childTnLst>
                              <p:par>
                                <p:cTn id="24" presetID="2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childTnLst>
                                </p:cTn>
                              </p:par>
                              <p:par>
                                <p:cTn id="28" presetID="1"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55"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ppt_w</p:attrName>
                                        </p:attrNameLst>
                                      </p:cBhvr>
                                      <p:tavLst>
                                        <p:tav tm="0">
                                          <p:val>
                                            <p:strVal val="#ppt_w*0.70"/>
                                          </p:val>
                                        </p:tav>
                                        <p:tav tm="100000">
                                          <p:val>
                                            <p:strVal val="#ppt_w"/>
                                          </p:val>
                                        </p:tav>
                                      </p:tavLst>
                                    </p:anim>
                                    <p:anim calcmode="lin" valueType="num">
                                      <p:cBhvr>
                                        <p:cTn id="33" dur="1000" fill="hold"/>
                                        <p:tgtEl>
                                          <p:spTgt spid="24"/>
                                        </p:tgtEl>
                                        <p:attrNameLst>
                                          <p:attrName>ppt_h</p:attrName>
                                        </p:attrNameLst>
                                      </p:cBhvr>
                                      <p:tavLst>
                                        <p:tav tm="0">
                                          <p:val>
                                            <p:strVal val="#ppt_h"/>
                                          </p:val>
                                        </p:tav>
                                        <p:tav tm="100000">
                                          <p:val>
                                            <p:strVal val="#ppt_h"/>
                                          </p:val>
                                        </p:tav>
                                      </p:tavLst>
                                    </p:anim>
                                    <p:animEffect transition="in" filter="fade">
                                      <p:cBhvr>
                                        <p:cTn id="34" dur="1000"/>
                                        <p:tgtEl>
                                          <p:spTgt spid="24"/>
                                        </p:tgtEl>
                                      </p:cBhvr>
                                    </p:animEffect>
                                  </p:childTnLst>
                                </p:cTn>
                              </p:par>
                            </p:childTnLst>
                          </p:cTn>
                        </p:par>
                        <p:par>
                          <p:cTn id="35" fill="hold">
                            <p:stCondLst>
                              <p:cond delay="65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par>
                                <p:cTn id="38" presetID="1" presetClass="emph" presetSubtype="2" fill="hold" nodeType="withEffect">
                                  <p:stCondLst>
                                    <p:cond delay="0"/>
                                  </p:stCondLst>
                                  <p:childTnLst>
                                    <p:animClr clrSpc="rgb" dir="cw">
                                      <p:cBhvr>
                                        <p:cTn id="39" dur="2000" fill="hold"/>
                                        <p:tgtEl>
                                          <p:spTgt spid="6"/>
                                        </p:tgtEl>
                                        <p:attrNameLst>
                                          <p:attrName>fillcolor</p:attrName>
                                        </p:attrNameLst>
                                      </p:cBhvr>
                                      <p:to>
                                        <a:schemeClr val="accent1"/>
                                      </p:to>
                                    </p:animClr>
                                    <p:set>
                                      <p:cBhvr>
                                        <p:cTn id="40" dur="2000" fill="hold"/>
                                        <p:tgtEl>
                                          <p:spTgt spid="6"/>
                                        </p:tgtEl>
                                        <p:attrNameLst>
                                          <p:attrName>fill.type</p:attrName>
                                        </p:attrNameLst>
                                      </p:cBhvr>
                                      <p:to>
                                        <p:strVal val="solid"/>
                                      </p:to>
                                    </p:set>
                                    <p:set>
                                      <p:cBhvr>
                                        <p:cTn id="41" dur="2000" fill="hold"/>
                                        <p:tgtEl>
                                          <p:spTgt spid="6"/>
                                        </p:tgtEl>
                                        <p:attrNameLst>
                                          <p:attrName>fill.on</p:attrName>
                                        </p:attrNameLst>
                                      </p:cBhvr>
                                      <p:to>
                                        <p:strVal val="true"/>
                                      </p:to>
                                    </p:set>
                                  </p:childTnLst>
                                </p:cTn>
                              </p:par>
                              <p:par>
                                <p:cTn id="42" presetID="2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3000" fill="hold"/>
                                        <p:tgtEl>
                                          <p:spTgt spid="15"/>
                                        </p:tgtEl>
                                        <p:attrNameLst>
                                          <p:attrName>ppt_w</p:attrName>
                                        </p:attrNameLst>
                                      </p:cBhvr>
                                      <p:tavLst>
                                        <p:tav tm="0">
                                          <p:val>
                                            <p:fltVal val="0"/>
                                          </p:val>
                                        </p:tav>
                                        <p:tav tm="100000">
                                          <p:val>
                                            <p:strVal val="#ppt_w"/>
                                          </p:val>
                                        </p:tav>
                                      </p:tavLst>
                                    </p:anim>
                                    <p:anim calcmode="lin" valueType="num">
                                      <p:cBhvr>
                                        <p:cTn id="45" dur="3000" fill="hold"/>
                                        <p:tgtEl>
                                          <p:spTgt spid="15"/>
                                        </p:tgtEl>
                                        <p:attrNameLst>
                                          <p:attrName>ppt_h</p:attrName>
                                        </p:attrNameLst>
                                      </p:cBhvr>
                                      <p:tavLst>
                                        <p:tav tm="0">
                                          <p:val>
                                            <p:fltVal val="0"/>
                                          </p:val>
                                        </p:tav>
                                        <p:tav tm="100000">
                                          <p:val>
                                            <p:strVal val="#ppt_h"/>
                                          </p:val>
                                        </p:tav>
                                      </p:tavLst>
                                    </p:anim>
                                  </p:childTnLst>
                                </p:cTn>
                              </p:par>
                              <p:par>
                                <p:cTn id="46" presetID="1"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55"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ppt_w</p:attrName>
                                        </p:attrNameLst>
                                      </p:cBhvr>
                                      <p:tavLst>
                                        <p:tav tm="0">
                                          <p:val>
                                            <p:strVal val="#ppt_w*0.70"/>
                                          </p:val>
                                        </p:tav>
                                        <p:tav tm="100000">
                                          <p:val>
                                            <p:strVal val="#ppt_w"/>
                                          </p:val>
                                        </p:tav>
                                      </p:tavLst>
                                    </p:anim>
                                    <p:anim calcmode="lin" valueType="num">
                                      <p:cBhvr>
                                        <p:cTn id="51" dur="1000" fill="hold"/>
                                        <p:tgtEl>
                                          <p:spTgt spid="23"/>
                                        </p:tgtEl>
                                        <p:attrNameLst>
                                          <p:attrName>ppt_h</p:attrName>
                                        </p:attrNameLst>
                                      </p:cBhvr>
                                      <p:tavLst>
                                        <p:tav tm="0">
                                          <p:val>
                                            <p:strVal val="#ppt_h"/>
                                          </p:val>
                                        </p:tav>
                                        <p:tav tm="100000">
                                          <p:val>
                                            <p:strVal val="#ppt_h"/>
                                          </p:val>
                                        </p:tav>
                                      </p:tavLst>
                                    </p:anim>
                                    <p:animEffect transition="in" filter="fade">
                                      <p:cBhvr>
                                        <p:cTn id="52" dur="1000"/>
                                        <p:tgtEl>
                                          <p:spTgt spid="23"/>
                                        </p:tgtEl>
                                      </p:cBhvr>
                                    </p:animEffect>
                                  </p:childTnLst>
                                </p:cTn>
                              </p:par>
                            </p:childTnLst>
                          </p:cTn>
                        </p:par>
                        <p:par>
                          <p:cTn id="53" fill="hold">
                            <p:stCondLst>
                              <p:cond delay="9500"/>
                            </p:stCondLst>
                            <p:childTnLst>
                              <p:par>
                                <p:cTn id="54" presetID="1" presetClass="exit" presetSubtype="0" fill="hold" nodeType="afterEffect">
                                  <p:stCondLst>
                                    <p:cond delay="0"/>
                                  </p:stCondLst>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9500"/>
                            </p:stCondLst>
                            <p:childTnLst>
                              <p:par>
                                <p:cTn id="57" presetID="23" presetClass="entr" presetSubtype="16"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3000" fill="hold"/>
                                        <p:tgtEl>
                                          <p:spTgt spid="25"/>
                                        </p:tgtEl>
                                        <p:attrNameLst>
                                          <p:attrName>ppt_w</p:attrName>
                                        </p:attrNameLst>
                                      </p:cBhvr>
                                      <p:tavLst>
                                        <p:tav tm="0">
                                          <p:val>
                                            <p:fltVal val="0"/>
                                          </p:val>
                                        </p:tav>
                                        <p:tav tm="100000">
                                          <p:val>
                                            <p:strVal val="#ppt_w"/>
                                          </p:val>
                                        </p:tav>
                                      </p:tavLst>
                                    </p:anim>
                                    <p:anim calcmode="lin" valueType="num">
                                      <p:cBhvr>
                                        <p:cTn id="60" dur="3000" fill="hold"/>
                                        <p:tgtEl>
                                          <p:spTgt spid="25"/>
                                        </p:tgtEl>
                                        <p:attrNameLst>
                                          <p:attrName>ppt_h</p:attrName>
                                        </p:attrNameLst>
                                      </p:cBhvr>
                                      <p:tavLst>
                                        <p:tav tm="0">
                                          <p:val>
                                            <p:fltVal val="0"/>
                                          </p:val>
                                        </p:tav>
                                        <p:tav tm="100000">
                                          <p:val>
                                            <p:strVal val="#ppt_h"/>
                                          </p:val>
                                        </p:tav>
                                      </p:tavLst>
                                    </p:anim>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55"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1000" fill="hold"/>
                                        <p:tgtEl>
                                          <p:spTgt spid="26"/>
                                        </p:tgtEl>
                                        <p:attrNameLst>
                                          <p:attrName>ppt_w</p:attrName>
                                        </p:attrNameLst>
                                      </p:cBhvr>
                                      <p:tavLst>
                                        <p:tav tm="0">
                                          <p:val>
                                            <p:strVal val="#ppt_w*0.70"/>
                                          </p:val>
                                        </p:tav>
                                        <p:tav tm="100000">
                                          <p:val>
                                            <p:strVal val="#ppt_w"/>
                                          </p:val>
                                        </p:tav>
                                      </p:tavLst>
                                    </p:anim>
                                    <p:anim calcmode="lin" valueType="num">
                                      <p:cBhvr>
                                        <p:cTn id="66" dur="1000" fill="hold"/>
                                        <p:tgtEl>
                                          <p:spTgt spid="26"/>
                                        </p:tgtEl>
                                        <p:attrNameLst>
                                          <p:attrName>ppt_h</p:attrName>
                                        </p:attrNameLst>
                                      </p:cBhvr>
                                      <p:tavLst>
                                        <p:tav tm="0">
                                          <p:val>
                                            <p:strVal val="#ppt_h"/>
                                          </p:val>
                                        </p:tav>
                                        <p:tav tm="100000">
                                          <p:val>
                                            <p:strVal val="#ppt_h"/>
                                          </p:val>
                                        </p:tav>
                                      </p:tavLst>
                                    </p:anim>
                                    <p:animEffect transition="in" filter="fade">
                                      <p:cBhvr>
                                        <p:cTn id="67" dur="1000"/>
                                        <p:tgtEl>
                                          <p:spTgt spid="26"/>
                                        </p:tgtEl>
                                      </p:cBhvr>
                                    </p:animEffect>
                                  </p:childTnLst>
                                </p:cTn>
                              </p:par>
                            </p:childTnLst>
                          </p:cTn>
                        </p:par>
                        <p:par>
                          <p:cTn id="68" fill="hold">
                            <p:stCondLst>
                              <p:cond delay="12500"/>
                            </p:stCondLst>
                            <p:childTnLst>
                              <p:par>
                                <p:cTn id="69" presetID="18" presetClass="entr" presetSubtype="9" fill="hold" grpId="0" nodeType="afterEffect">
                                  <p:stCondLst>
                                    <p:cond delay="0"/>
                                  </p:stCondLst>
                                  <p:iterate type="lt">
                                    <p:tmPct val="0"/>
                                  </p:iterate>
                                  <p:childTnLst>
                                    <p:set>
                                      <p:cBhvr>
                                        <p:cTn id="70" dur="1" fill="hold">
                                          <p:stCondLst>
                                            <p:cond delay="0"/>
                                          </p:stCondLst>
                                        </p:cTn>
                                        <p:tgtEl>
                                          <p:spTgt spid="31"/>
                                        </p:tgtEl>
                                        <p:attrNameLst>
                                          <p:attrName>style.visibility</p:attrName>
                                        </p:attrNameLst>
                                      </p:cBhvr>
                                      <p:to>
                                        <p:strVal val="visible"/>
                                      </p:to>
                                    </p:set>
                                    <p:animEffect transition="in" filter="strips(upLeft)">
                                      <p:cBhvr>
                                        <p:cTn id="7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6" grpId="0" animBg="1"/>
      <p:bldP spid="26" grpId="0"/>
      <p:bldP spid="27" grpId="0" animBg="1"/>
      <p:bldP spid="28" grpId="0" animBg="1"/>
      <p:bldP spid="29" grpId="0" animBg="1"/>
      <p:bldP spid="30" grpId="0" animBg="1"/>
      <p:bldP spid="31" grpId="0"/>
    </p:bldLst>
  </p:timing>
</p:sld>
</file>

<file path=ppt/theme/theme1.xml><?xml version="1.0" encoding="utf-8"?>
<a:theme xmlns:a="http://schemas.openxmlformats.org/drawingml/2006/main" name="CSC">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9D4095AFEE790E42B52CF3AD35B999BF040086E71550AC00CE488731BAE03648ABFB" ma:contentTypeVersion="47" ma:contentTypeDescription="Create a new document." ma:contentTypeScope="" ma:versionID="7a4c915702e1b4ce6c12e558771df535"/>
</file>

<file path=customXml/item2.xml><?xml version="1.0" encoding="utf-8"?>
<p:properties xmlns:p="http://schemas.microsoft.com/office/2006/metadata/properties" xmlns:xsi="http://www.w3.org/2001/XMLSchema-instance" xmlns:pc="http://schemas.microsoft.com/office/infopath/2007/PartnerControl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2BCA63A-8838-4D93-8576-26E7DF034AB3}">
  <ds:schemaRefs>
    <ds:schemaRef ds:uri="http://schemas.microsoft.com/office/2006/metadata/contentType"/>
    <ds:schemaRef ds:uri="http://schemas.microsoft.com/office/2006/metadata/properties/metaAttributes"/>
  </ds:schemaRefs>
</ds:datastoreItem>
</file>

<file path=customXml/itemProps2.xml><?xml version="1.0" encoding="utf-8"?>
<ds:datastoreItem xmlns:ds="http://schemas.openxmlformats.org/officeDocument/2006/customXml" ds:itemID="{698DDE67-F0F3-4603-ACC3-F57251A2DF0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16EE285-9651-41ED-887D-750A804CF1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Oriel</Template>
  <TotalTime>2565</TotalTime>
  <Words>1168</Words>
  <Application>Microsoft Office PowerPoint</Application>
  <PresentationFormat>如螢幕大小 (4:3)</PresentationFormat>
  <Paragraphs>163</Paragraphs>
  <Slides>35</Slides>
  <Notes>1</Notes>
  <HiddenSlides>0</HiddenSlides>
  <MMClips>1</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35</vt:i4>
      </vt:variant>
    </vt:vector>
  </HeadingPairs>
  <TitlesOfParts>
    <vt:vector size="37" baseType="lpstr">
      <vt:lpstr>CSC</vt:lpstr>
      <vt:lpstr>Worksheet</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食</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西   子   灣</vt:lpstr>
      <vt:lpstr>西子灣隧道</vt:lpstr>
      <vt:lpstr>投影片 34</vt:lpstr>
      <vt:lpstr>投影片 35</vt:lpstr>
    </vt:vector>
  </TitlesOfParts>
  <Company>pc_user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subject/>
  <dc:creator>pc_user</dc:creator>
  <cp:keywords/>
  <dc:description/>
  <cp:lastModifiedBy>pc_user</cp:lastModifiedBy>
  <cp:revision>265</cp:revision>
  <cp:lastPrinted>1601-01-01T00:00:00Z</cp:lastPrinted>
  <dcterms:created xsi:type="dcterms:W3CDTF">2012-01-06T14:43:46Z</dcterms:created>
  <dcterms:modified xsi:type="dcterms:W3CDTF">2012-04-18T14:19:31Z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TC030006369</vt:lpwstr>
  </property>
  <property fmtid="{D5CDD505-2E9C-101B-9397-08002B2CF9AE}" pid="3" name="_MsoHelpTopicId">
    <vt:lpwstr/>
  </property>
</Properties>
</file>