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3816" r:id="rId2"/>
  </p:sldMasterIdLst>
  <p:notesMasterIdLst>
    <p:notesMasterId r:id="rId30"/>
  </p:notesMasterIdLst>
  <p:sldIdLst>
    <p:sldId id="287" r:id="rId3"/>
    <p:sldId id="257" r:id="rId4"/>
    <p:sldId id="288" r:id="rId5"/>
    <p:sldId id="289" r:id="rId6"/>
    <p:sldId id="259" r:id="rId7"/>
    <p:sldId id="260" r:id="rId8"/>
    <p:sldId id="263" r:id="rId9"/>
    <p:sldId id="264" r:id="rId10"/>
    <p:sldId id="265" r:id="rId11"/>
    <p:sldId id="268" r:id="rId12"/>
    <p:sldId id="269" r:id="rId13"/>
    <p:sldId id="271" r:id="rId14"/>
    <p:sldId id="272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90" r:id="rId28"/>
    <p:sldId id="291" r:id="rId29"/>
  </p:sldIdLst>
  <p:sldSz cx="9144000" cy="6858000" type="screen4x3"/>
  <p:notesSz cx="6858000" cy="9144000"/>
  <p:custShowLst>
    <p:custShow name="自訂放映 1" id="0">
      <p:sldLst>
        <p:sld r:id="rId4"/>
        <p:sld r:id="rId7"/>
        <p:sld r:id="rId8"/>
      </p:sldLst>
    </p:custShow>
  </p:custShow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99FF66"/>
    <a:srgbClr val="FFFFFF"/>
    <a:srgbClr val="CCCC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3" autoAdjust="0"/>
    <p:restoredTop sz="92473" autoAdjust="0"/>
  </p:normalViewPr>
  <p:slideViewPr>
    <p:cSldViewPr>
      <p:cViewPr>
        <p:scale>
          <a:sx n="66" d="100"/>
          <a:sy n="66" d="100"/>
        </p:scale>
        <p:origin x="-1536" y="-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89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0703A-34E9-4BBB-B533-D67701FEC771}" type="datetimeFigureOut">
              <a:rPr lang="zh-TW" altLang="en-US" smtClean="0"/>
              <a:pPr/>
              <a:t>2013/5/15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B6F8C-C611-4E09-8CAB-DCB96F0A3DA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8527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B6F8C-C611-4E09-8CAB-DCB96F0A3DAA}" type="slidenum">
              <a:rPr lang="zh-TW" altLang="en-US">
                <a:solidFill>
                  <a:prstClr val="black"/>
                </a:solidFill>
              </a:rPr>
              <a:pPr/>
              <a:t>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B6F8C-C611-4E09-8CAB-DCB96F0A3DAA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2644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B6F8C-C611-4E09-8CAB-DCB96F0A3DAA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9994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B6F8C-C611-4E09-8CAB-DCB96F0A3DAA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3903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B6F8C-C611-4E09-8CAB-DCB96F0A3DAA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B6F8C-C611-4E09-8CAB-DCB96F0A3DAA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8433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F19B3-93A8-4371-8341-AE11D98FD5AD}" type="datetimeFigureOut">
              <a:rPr lang="zh-TW" altLang="en-US" smtClean="0"/>
              <a:pPr/>
              <a:t>2013/5/15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C0E1-3EBE-40E3-8E28-153932E695F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F19B3-93A8-4371-8341-AE11D98FD5AD}" type="datetimeFigureOut">
              <a:rPr lang="zh-TW" altLang="en-US" smtClean="0"/>
              <a:pPr/>
              <a:t>2013/5/15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C0E1-3EBE-40E3-8E28-153932E695F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F19B3-93A8-4371-8341-AE11D98FD5AD}" type="datetimeFigureOut">
              <a:rPr lang="zh-TW" altLang="en-US" smtClean="0"/>
              <a:pPr/>
              <a:t>2013/5/15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C0E1-3EBE-40E3-8E28-153932E695F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A9A1-B67B-47B7-9004-B2F045889B6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2013/5/15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82ED-C234-43D2-9BDB-48249FEC1E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39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A9A1-B67B-47B7-9004-B2F045889B6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2013/5/15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82ED-C234-43D2-9BDB-48249FEC1E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24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A9A1-B67B-47B7-9004-B2F045889B6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2013/5/15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82ED-C234-43D2-9BDB-48249FEC1E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471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A9A1-B67B-47B7-9004-B2F045889B6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2013/5/15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82ED-C234-43D2-9BDB-48249FEC1E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92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A9A1-B67B-47B7-9004-B2F045889B6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2013/5/15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82ED-C234-43D2-9BDB-48249FEC1E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120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A9A1-B67B-47B7-9004-B2F045889B6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2013/5/15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82ED-C234-43D2-9BDB-48249FEC1E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70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A9A1-B67B-47B7-9004-B2F045889B6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2013/5/15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82ED-C234-43D2-9BDB-48249FEC1E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71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A9A1-B67B-47B7-9004-B2F045889B6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2013/5/15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82ED-C234-43D2-9BDB-48249FEC1E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201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F19B3-93A8-4371-8341-AE11D98FD5AD}" type="datetimeFigureOut">
              <a:rPr lang="zh-TW" altLang="en-US" smtClean="0"/>
              <a:pPr/>
              <a:t>2013/5/15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C0E1-3EBE-40E3-8E28-153932E695F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A9A1-B67B-47B7-9004-B2F045889B6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2013/5/15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82ED-C234-43D2-9BDB-48249FEC1E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023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A9A1-B67B-47B7-9004-B2F045889B6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2013/5/15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82ED-C234-43D2-9BDB-48249FEC1E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11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A9A1-B67B-47B7-9004-B2F045889B6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2013/5/15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82ED-C234-43D2-9BDB-48249FEC1ED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112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F19B3-93A8-4371-8341-AE11D98FD5AD}" type="datetimeFigureOut">
              <a:rPr lang="zh-TW" altLang="en-US" smtClean="0"/>
              <a:pPr/>
              <a:t>2013/5/15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C0E1-3EBE-40E3-8E28-153932E695F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F19B3-93A8-4371-8341-AE11D98FD5AD}" type="datetimeFigureOut">
              <a:rPr lang="zh-TW" altLang="en-US" smtClean="0"/>
              <a:pPr/>
              <a:t>2013/5/15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C0E1-3EBE-40E3-8E28-153932E695F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F19B3-93A8-4371-8341-AE11D98FD5AD}" type="datetimeFigureOut">
              <a:rPr lang="zh-TW" altLang="en-US" smtClean="0"/>
              <a:pPr/>
              <a:t>2013/5/15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C0E1-3EBE-40E3-8E28-153932E695F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F19B3-93A8-4371-8341-AE11D98FD5AD}" type="datetimeFigureOut">
              <a:rPr lang="zh-TW" altLang="en-US" smtClean="0"/>
              <a:pPr/>
              <a:t>2013/5/15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C0E1-3EBE-40E3-8E28-153932E695F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F19B3-93A8-4371-8341-AE11D98FD5AD}" type="datetimeFigureOut">
              <a:rPr lang="zh-TW" altLang="en-US" smtClean="0"/>
              <a:pPr/>
              <a:t>2013/5/15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C0E1-3EBE-40E3-8E28-153932E695F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F19B3-93A8-4371-8341-AE11D98FD5AD}" type="datetimeFigureOut">
              <a:rPr lang="zh-TW" altLang="en-US" smtClean="0"/>
              <a:pPr/>
              <a:t>2013/5/15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C0E1-3EBE-40E3-8E28-153932E695F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F19B3-93A8-4371-8341-AE11D98FD5AD}" type="datetimeFigureOut">
              <a:rPr lang="zh-TW" altLang="en-US" smtClean="0"/>
              <a:pPr/>
              <a:t>2013/5/15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C0E1-3EBE-40E3-8E28-153932E695F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 smtClean="0"/>
              <a:t>按一下圖示以新增圖片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7142579-7ABC-4E48-A87D-D3264AF6757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3C1415C-6F7F-40F1-8EA8-9C5BBAD2418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7A9A1-B67B-47B7-9004-B2F045889B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2013/5/15</a:t>
            </a:fld>
            <a:endParaRPr lang="zh-TW" alt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282ED-C234-43D2-9BDB-48249FEC1E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28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31640" y="1339948"/>
            <a:ext cx="6901156" cy="3816424"/>
          </a:xfrm>
        </p:spPr>
        <p:txBody>
          <a:bodyPr/>
          <a:lstStyle/>
          <a:p>
            <a:r>
              <a:rPr lang="zh-TW" altLang="en-US" sz="9600" dirty="0" smtClean="0">
                <a:latin typeface="微軟正黑體" pitchFamily="34" charset="-120"/>
                <a:ea typeface="微軟正黑體" pitchFamily="34" charset="-120"/>
              </a:rPr>
              <a:t>校園裡的愛</a:t>
            </a:r>
            <a:endParaRPr lang="zh-TW" altLang="en-US" sz="9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9" name="Picture 5" descr="C:\Documents and Settings\Administrator\Local Settings\Temporary Internet Files\Content.IE5\5Q5VJJF3\MM900356605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051" y="4634851"/>
            <a:ext cx="1628949" cy="199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08 裂縫中的陽光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85720" y="1285860"/>
            <a:ext cx="609600" cy="6096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590"/>
            <a:ext cx="8639151" cy="64372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91610"/>
            <a:ext cx="7704856" cy="58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6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 advTm="5000">
        <p:fade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現在，我一直在影響著弟弟</a:t>
            </a: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sz="3600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              </a:t>
            </a:r>
          </a:p>
          <a:p>
            <a:pPr marL="0" indent="0">
              <a:buNone/>
            </a:pPr>
            <a:endParaRPr lang="en-US" altLang="zh-TW" sz="3600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                   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想讓他變得樂觀一點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9" b="99885" l="1155" r="96305">
                        <a14:foregroundMark x1="66166" y1="40762" x2="67783" y2="40762"/>
                        <a14:foregroundMark x1="78637" y1="10046" x2="90069" y2="60046"/>
                        <a14:foregroundMark x1="82564" y1="52656" x2="83141" y2="59584"/>
                        <a14:foregroundMark x1="84873" y1="60624" x2="81524" y2="62356"/>
                        <a14:foregroundMark x1="93418" y1="56697" x2="95150" y2="61201"/>
                        <a14:foregroundMark x1="87760" y1="8891" x2="87760" y2="16859"/>
                        <a14:foregroundMark x1="72402" y1="6582" x2="72979" y2="1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37112"/>
            <a:ext cx="2231892" cy="223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83460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但是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漸漸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長大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弟弟</a:t>
            </a:r>
            <a:endParaRPr lang="en-US" altLang="zh-TW" sz="3200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      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             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變得更任性，難管教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sz="2000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                      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媽媽卻都把責任推到我身上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3649987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sz="4600" dirty="0" smtClean="0">
                <a:latin typeface="微軟正黑體" pitchFamily="34" charset="-120"/>
                <a:ea typeface="微軟正黑體" pitchFamily="34" charset="-120"/>
              </a:rPr>
              <a:t>一直失業的爸爸因為壓力大                                       </a:t>
            </a:r>
            <a:endParaRPr lang="en-US" altLang="zh-TW" sz="46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sz="4600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sz="46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4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600" dirty="0" smtClean="0">
                <a:latin typeface="微軟正黑體" pitchFamily="34" charset="-120"/>
                <a:ea typeface="微軟正黑體" pitchFamily="34" charset="-120"/>
              </a:rPr>
              <a:t>       戒不掉菸、酒</a:t>
            </a:r>
            <a:endParaRPr lang="en-US" altLang="zh-TW" sz="46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sz="4600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sz="46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4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600" dirty="0" smtClean="0">
                <a:latin typeface="微軟正黑體" pitchFamily="34" charset="-120"/>
                <a:ea typeface="微軟正黑體" pitchFamily="34" charset="-120"/>
              </a:rPr>
              <a:t>           造成家裡的人很大的困擾</a:t>
            </a:r>
            <a:endParaRPr lang="en-US" altLang="zh-TW" sz="46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sz="4600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4600" dirty="0" smtClean="0">
                <a:latin typeface="微軟正黑體" pitchFamily="34" charset="-120"/>
                <a:ea typeface="微軟正黑體" pitchFamily="34" charset="-120"/>
              </a:rPr>
              <a:t>   </a:t>
            </a:r>
            <a:endParaRPr lang="en-US" altLang="zh-TW" sz="46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4600" dirty="0" smtClean="0">
                <a:latin typeface="微軟正黑體" pitchFamily="34" charset="-120"/>
                <a:ea typeface="微軟正黑體" pitchFamily="34" charset="-120"/>
              </a:rPr>
              <a:t>                 這也是媽媽變得討厭爸爸的原因</a:t>
            </a:r>
            <a:endParaRPr lang="zh-TW" altLang="en-US" sz="4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8889" l="41026" r="61538">
                        <a14:foregroundMark x1="54701" y1="29293" x2="56197" y2="79798"/>
                        <a14:foregroundMark x1="54274" y1="16162" x2="54274" y2="18687"/>
                        <a14:foregroundMark x1="55128" y1="16667" x2="55128" y2="19697"/>
                        <a14:foregroundMark x1="55769" y1="15657" x2="55556" y2="19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99" t="-1010" r="36537" b="1010"/>
          <a:stretch/>
        </p:blipFill>
        <p:spPr>
          <a:xfrm>
            <a:off x="4860032" y="1010692"/>
            <a:ext cx="1107498" cy="204938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89899" l="78632" r="98932">
                        <a14:foregroundMark x1="95726" y1="31313" x2="95726" y2="33333"/>
                        <a14:foregroundMark x1="90598" y1="58586" x2="90171" y2="77273"/>
                        <a14:foregroundMark x1="90812" y1="82323" x2="90812" y2="82323"/>
                        <a14:foregroundMark x1="90171" y1="85859" x2="90812" y2="84848"/>
                        <a14:foregroundMark x1="85684" y1="58586" x2="86111" y2="83838"/>
                        <a14:foregroundMark x1="85470" y1="54545" x2="85684" y2="56061"/>
                        <a14:foregroundMark x1="81838" y1="57071" x2="82265" y2="84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64"/>
          <a:stretch/>
        </p:blipFill>
        <p:spPr>
          <a:xfrm>
            <a:off x="3860800" y="1052736"/>
            <a:ext cx="1075363" cy="20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9261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09443" y="404665"/>
            <a:ext cx="7125112" cy="54541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喝醉酒的爸爸常在半夜時回家</a:t>
            </a: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sz="3600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     和媽媽吵架，還把東西打破</a:t>
            </a: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sz="3600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               </a:t>
            </a: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         不過我和弟弟都已經習慣了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94" b="89954" l="0" r="94804">
                        <a14:foregroundMark x1="4850" y1="9584" x2="12818" y2="31178"/>
                        <a14:foregroundMark x1="9353" y1="14088" x2="13395" y2="18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190615"/>
            <a:ext cx="2145940" cy="214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23977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8696" y="0"/>
            <a:ext cx="8057799" cy="6093296"/>
          </a:xfrm>
        </p:spPr>
        <p:txBody>
          <a:bodyPr/>
          <a:lstStyle/>
          <a:p>
            <a:pPr lvl="0">
              <a:buNone/>
            </a:pPr>
            <a:r>
              <a:rPr lang="zh-TW" altLang="en-US" sz="3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媽媽</a:t>
            </a:r>
            <a:r>
              <a:rPr lang="zh-TW" altLang="en-US" sz="3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因為吵架而身體</a:t>
            </a:r>
            <a:r>
              <a:rPr lang="zh-TW" altLang="en-US" sz="3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不適</a:t>
            </a:r>
            <a:endParaRPr lang="en-US" altLang="zh-TW" sz="36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None/>
            </a:pPr>
            <a:endParaRPr lang="en-US" altLang="zh-TW" sz="36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None/>
            </a:pPr>
            <a:endParaRPr lang="en-US" altLang="zh-TW" sz="36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None/>
            </a:pPr>
            <a:r>
              <a:rPr lang="zh-TW" altLang="en-US" sz="3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有了癌症的初期</a:t>
            </a:r>
            <a:endParaRPr lang="zh-TW" altLang="en-US" sz="36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14:flip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buNone/>
            </a:pPr>
            <a:endParaRPr lang="en-US" altLang="zh-TW" sz="3600" dirty="0" smtClean="0"/>
          </a:p>
          <a:p>
            <a:pPr>
              <a:buNone/>
            </a:pPr>
            <a:endParaRPr lang="en-US" altLang="zh-TW" sz="3600" dirty="0" smtClean="0"/>
          </a:p>
          <a:p>
            <a:pPr>
              <a:buNone/>
            </a:pPr>
            <a:r>
              <a:rPr lang="zh-TW" altLang="en-US" sz="7400" dirty="0" smtClean="0"/>
              <a:t>有憂鬱症的媽媽，</a:t>
            </a:r>
            <a:endParaRPr lang="en-US" altLang="zh-TW" sz="7400" dirty="0" smtClean="0"/>
          </a:p>
          <a:p>
            <a:pPr>
              <a:buNone/>
            </a:pPr>
            <a:endParaRPr lang="en-US" altLang="zh-TW" sz="7400" dirty="0" smtClean="0"/>
          </a:p>
          <a:p>
            <a:pPr>
              <a:buNone/>
            </a:pPr>
            <a:r>
              <a:rPr lang="zh-TW" altLang="en-US" sz="7400" dirty="0" smtClean="0"/>
              <a:t>           不想去檢查身體</a:t>
            </a:r>
            <a:endParaRPr lang="en-US" altLang="zh-TW" sz="7400" dirty="0" smtClean="0"/>
          </a:p>
          <a:p>
            <a:pPr>
              <a:buNone/>
            </a:pPr>
            <a:endParaRPr lang="en-US" altLang="zh-TW" sz="7400" dirty="0" smtClean="0"/>
          </a:p>
          <a:p>
            <a:pPr>
              <a:buNone/>
            </a:pPr>
            <a:r>
              <a:rPr lang="zh-TW" altLang="en-US" sz="7400" dirty="0" smtClean="0"/>
              <a:t>                      身體愈來愈不好</a:t>
            </a:r>
            <a:endParaRPr lang="en-US" altLang="zh-TW" sz="5800" dirty="0" smtClean="0"/>
          </a:p>
          <a:p>
            <a:pPr>
              <a:buNone/>
            </a:pPr>
            <a:endParaRPr lang="en-US" altLang="zh-TW" sz="3600" dirty="0" smtClean="0"/>
          </a:p>
          <a:p>
            <a:pPr>
              <a:buNone/>
            </a:pPr>
            <a:endParaRPr lang="zh-TW" alt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132237"/>
            <a:ext cx="2376264" cy="9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332656"/>
            <a:ext cx="8064895" cy="6192687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36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  <a:p>
            <a:pPr lvl="0">
              <a:buNone/>
            </a:pPr>
            <a:r>
              <a:rPr lang="zh-TW" altLang="en-US" sz="36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身體不好的媽媽還得在我們上學的</a:t>
            </a:r>
            <a:r>
              <a:rPr lang="zh-TW" altLang="en-US" sz="36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時間</a:t>
            </a:r>
            <a:endParaRPr lang="en-US" altLang="zh-TW" sz="36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None/>
            </a:pPr>
            <a:r>
              <a:rPr lang="zh-TW" altLang="en-US" sz="36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一</a:t>
            </a:r>
            <a:r>
              <a:rPr lang="zh-TW" altLang="en-US" sz="36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個人在家做家事</a:t>
            </a:r>
          </a:p>
          <a:p>
            <a:pPr>
              <a:buNone/>
            </a:pPr>
            <a:endParaRPr lang="en-US" altLang="zh-TW" sz="36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4" b="89848" l="339" r="100000">
                        <a14:backgroundMark x1="59831" y1="43655" x2="58475" y2="49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41903"/>
            <a:ext cx="2808312" cy="281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35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87624" y="1196752"/>
            <a:ext cx="7272808" cy="523811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zh-TW" altLang="en-US" sz="3600" dirty="0" smtClean="0">
                <a:solidFill>
                  <a:schemeClr val="tx2">
                    <a:lumMod val="50000"/>
                  </a:schemeClr>
                </a:solidFill>
              </a:rPr>
              <a:t>       </a:t>
            </a:r>
            <a:r>
              <a:rPr lang="zh-TW" altLang="en-US" sz="4200" dirty="0" smtClean="0">
                <a:solidFill>
                  <a:schemeClr val="tx1"/>
                </a:solidFill>
              </a:rPr>
              <a:t>媽媽</a:t>
            </a:r>
            <a:r>
              <a:rPr lang="zh-TW" altLang="en-US" sz="4200" dirty="0">
                <a:solidFill>
                  <a:schemeClr val="tx1"/>
                </a:solidFill>
              </a:rPr>
              <a:t>很注重我們的健康</a:t>
            </a:r>
          </a:p>
          <a:p>
            <a:pPr>
              <a:buNone/>
            </a:pPr>
            <a:endParaRPr lang="en-US" altLang="zh-TW" sz="4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4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zh-TW" altLang="en-US" sz="4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為了讓我們不要吃到不健康的東西，</a:t>
            </a:r>
            <a:endParaRPr lang="en-US" altLang="zh-TW" sz="4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4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Clr>
                <a:prstClr val="black">
                  <a:lumMod val="75000"/>
                  <a:lumOff val="25000"/>
                </a:prstClr>
              </a:buClr>
              <a:buNone/>
            </a:pPr>
            <a:r>
              <a:rPr lang="zh-TW" altLang="en-US" sz="4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       </a:t>
            </a:r>
            <a:endParaRPr lang="en-US" altLang="zh-TW" sz="4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Clr>
                <a:prstClr val="black">
                  <a:lumMod val="75000"/>
                  <a:lumOff val="25000"/>
                </a:prstClr>
              </a:buClr>
              <a:buNone/>
            </a:pPr>
            <a:r>
              <a:rPr lang="zh-TW" altLang="en-US" sz="42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     所以幾乎天天幫我們煮飯</a:t>
            </a:r>
            <a:endParaRPr lang="en-US" altLang="zh-TW" sz="4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3600" dirty="0" smtClean="0">
              <a:solidFill>
                <a:schemeClr val="tx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zh-TW" altLang="en-US" sz="3600" dirty="0" smtClean="0">
                <a:solidFill>
                  <a:schemeClr val="tx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endParaRPr lang="en-US" altLang="zh-TW" sz="3600" dirty="0" smtClean="0">
              <a:solidFill>
                <a:schemeClr val="tx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052736"/>
            <a:ext cx="8892480" cy="5472607"/>
          </a:xfrm>
        </p:spPr>
        <p:txBody>
          <a:bodyPr>
            <a:normAutofit/>
          </a:bodyPr>
          <a:lstStyle/>
          <a:p>
            <a:pPr>
              <a:buNone/>
            </a:pPr>
            <a:endParaRPr lang="zh-TW" altLang="en-US" sz="3600" dirty="0" smtClean="0"/>
          </a:p>
          <a:p>
            <a:pPr>
              <a:buNone/>
            </a:pPr>
            <a:r>
              <a:rPr lang="zh-TW" altLang="en-US" sz="3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直到三年級，</a:t>
            </a:r>
            <a:endParaRPr lang="en-US" altLang="zh-TW" sz="36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36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en-US" altLang="zh-TW" sz="3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     </a:t>
            </a:r>
          </a:p>
          <a:p>
            <a:pPr lvl="0">
              <a:buClr>
                <a:prstClr val="black">
                  <a:lumMod val="75000"/>
                  <a:lumOff val="25000"/>
                </a:prstClr>
              </a:buClr>
              <a:buNone/>
            </a:pPr>
            <a:r>
              <a:rPr lang="zh-TW" altLang="en-US" sz="36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我遇到了我的第一個知心朋友</a:t>
            </a:r>
            <a:endParaRPr lang="en-US" altLang="zh-TW" sz="36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en-US" altLang="zh-TW" sz="3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endParaRPr lang="zh-TW" altLang="en-US" sz="36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9" b="99782" l="0" r="100000">
                        <a14:foregroundMark x1="73529" y1="3493" x2="73756" y2="9061"/>
                        <a14:foregroundMark x1="68439" y1="7314" x2="68439" y2="8843"/>
                        <a14:foregroundMark x1="66968" y1="18668" x2="66968" y2="19651"/>
                        <a14:foregroundMark x1="52715" y1="15939" x2="50679" y2="16703"/>
                        <a14:foregroundMark x1="56787" y1="6441" x2="58032" y2="7314"/>
                        <a14:foregroundMark x1="67421" y1="6114" x2="66403" y2="9607"/>
                        <a14:foregroundMark x1="79412" y1="5895" x2="77828" y2="8843"/>
                        <a14:foregroundMark x1="64367" y1="92795" x2="64140" y2="94978"/>
                        <a14:foregroundMark x1="44570" y1="94541" x2="44570" y2="97926"/>
                        <a14:foregroundMark x1="28394" y1="88428" x2="32692" y2="94978"/>
                        <a14:foregroundMark x1="9276" y1="95524" x2="9276" y2="97926"/>
                        <a14:foregroundMark x1="4525" y1="82969" x2="5995" y2="85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268760"/>
            <a:ext cx="5143715" cy="5331535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因為她，我才發現</a:t>
            </a: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     </a:t>
            </a:r>
          </a:p>
          <a:p>
            <a:pPr>
              <a:buNone/>
            </a:pP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           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原來不是只有我這樣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8304" y="2276872"/>
            <a:ext cx="9036496" cy="34563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altLang="zh-TW" sz="3600" dirty="0" smtClean="0"/>
          </a:p>
          <a:p>
            <a:pPr marL="0" indent="0">
              <a:buNone/>
            </a:pPr>
            <a:r>
              <a:rPr lang="zh-TW" altLang="en-US" sz="8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我在高雄就讀一個有愛的新上國小</a:t>
            </a:r>
            <a:endParaRPr lang="zh-TW" altLang="en-US" sz="8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zh-TW" sz="3600" dirty="0"/>
          </a:p>
          <a:p>
            <a:pPr marL="0" indent="0">
              <a:buNone/>
            </a:pPr>
            <a:endParaRPr lang="en-US" altLang="zh-TW" sz="3600" dirty="0" smtClean="0"/>
          </a:p>
          <a:p>
            <a:pPr marL="0" indent="0">
              <a:buNone/>
            </a:pPr>
            <a:endParaRPr lang="zh-TW" altLang="en-US" sz="36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2824" y1="53647" x2="42824" y2="53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41">
            <a:off x="6444208" y="4506817"/>
            <a:ext cx="194421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4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shred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395144"/>
            <a:ext cx="7848872" cy="6453336"/>
          </a:xfrm>
        </p:spPr>
        <p:txBody>
          <a:bodyPr>
            <a:normAutofit/>
          </a:bodyPr>
          <a:lstStyle/>
          <a:p>
            <a:pPr lvl="0">
              <a:buClr>
                <a:prstClr val="black">
                  <a:lumMod val="75000"/>
                  <a:lumOff val="25000"/>
                </a:prstClr>
              </a:buClr>
              <a:buNone/>
            </a:pPr>
            <a:r>
              <a:rPr lang="zh-TW" altLang="en-US" sz="36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我讓她知道了我的故事</a:t>
            </a:r>
            <a:endParaRPr lang="en-US" altLang="zh-TW" sz="36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  <a:p>
            <a:pPr lvl="0">
              <a:buClr>
                <a:prstClr val="black">
                  <a:lumMod val="75000"/>
                  <a:lumOff val="25000"/>
                </a:prstClr>
              </a:buClr>
              <a:buNone/>
            </a:pPr>
            <a:r>
              <a:rPr lang="zh-TW" altLang="en-US" sz="36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她卻總是跟我說：「大人的事不用</a:t>
            </a:r>
            <a:r>
              <a:rPr lang="zh-TW" altLang="en-US" sz="36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在意</a:t>
            </a:r>
            <a:r>
              <a:rPr lang="zh-TW" altLang="en-US" sz="36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，只要做好自己的本分事就好了。」</a:t>
            </a:r>
          </a:p>
          <a:p>
            <a:pPr>
              <a:buNone/>
            </a:pPr>
            <a:endParaRPr lang="en-US" altLang="zh-TW" sz="36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18" b="95497" l="693" r="97691">
                        <a14:foregroundMark x1="11201" y1="79561" x2="11778" y2="87298"/>
                        <a14:foregroundMark x1="64665" y1="82333" x2="64665" y2="86143"/>
                        <a14:foregroundMark x1="69630" y1="79561" x2="69630" y2="84527"/>
                        <a14:foregroundMark x1="33256" y1="87760" x2="33256" y2="87760"/>
                        <a14:foregroundMark x1="45381" y1="83372" x2="45381" y2="83372"/>
                        <a14:foregroundMark x1="25520" y1="82333" x2="25520" y2="82333"/>
                        <a14:foregroundMark x1="1848" y1="45381" x2="1270" y2="60739"/>
                        <a14:foregroundMark x1="3610" y1="44585" x2="903" y2="55776"/>
                        <a14:backgroundMark x1="2887" y1="45381" x2="4503" y2="74018"/>
                        <a14:backgroundMark x1="86721" y1="61894" x2="74596" y2="83372"/>
                        <a14:backgroundMark x1="12818" y1="75173" x2="17206" y2="86721"/>
                        <a14:backgroundMark x1="2887" y1="41455" x2="2309" y2="57506"/>
                        <a14:backgroundMark x1="1270" y1="45381" x2="1848" y2="60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149080"/>
            <a:ext cx="2304256" cy="2304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wheel spokes="8"/>
      </p:transition>
    </mc:Choice>
    <mc:Fallback xmlns="">
      <p:transition advClick="0" advTm="800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:\照片\IMG_52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87624" y="404664"/>
            <a:ext cx="7125112" cy="576063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3600" dirty="0">
              <a:latin typeface="微軟正黑體" pitchFamily="34" charset="-120"/>
              <a:ea typeface="微軟正黑體" pitchFamily="34" charset="-120"/>
            </a:endParaRPr>
          </a:p>
          <a:p>
            <a:pPr lvl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到了五年級她還是跟我同班，</a:t>
            </a:r>
            <a:endParaRPr lang="en-US" altLang="zh-TW" sz="3600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None/>
            </a:pPr>
            <a:endParaRPr lang="en-US" altLang="zh-TW" sz="3600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Clr>
                <a:prstClr val="black">
                  <a:lumMod val="75000"/>
                  <a:lumOff val="25000"/>
                </a:prstClr>
              </a:buClr>
              <a:buNone/>
            </a:pPr>
            <a:r>
              <a:rPr lang="zh-TW" altLang="en-US" sz="3600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但現在我已經有很多知心朋友</a:t>
            </a:r>
          </a:p>
          <a:p>
            <a:pPr lvl="0">
              <a:buNone/>
            </a:pPr>
            <a:endParaRPr lang="en-US" altLang="zh-TW" sz="36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404664"/>
            <a:ext cx="7125112" cy="531011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3600" dirty="0">
              <a:latin typeface="微軟正黑體" pitchFamily="34" charset="-120"/>
              <a:ea typeface="微軟正黑體" pitchFamily="34" charset="-120"/>
            </a:endParaRPr>
          </a:p>
          <a:p>
            <a:pPr lvl="0">
              <a:buNone/>
            </a:pPr>
            <a:r>
              <a:rPr lang="zh-TW" altLang="en-US" sz="36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他們給我的信任，給我無比的溫暖</a:t>
            </a:r>
            <a:endParaRPr lang="en-US" altLang="zh-TW" sz="36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None/>
            </a:pPr>
            <a:endParaRPr lang="en-US" altLang="zh-TW" sz="36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None/>
            </a:pPr>
            <a:r>
              <a:rPr lang="zh-TW" altLang="en-US" sz="36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他們天天的陪伴，讓我覺得很幸福</a:t>
            </a:r>
          </a:p>
          <a:p>
            <a:pPr>
              <a:buNone/>
            </a:pP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4" b="89954" l="4273" r="97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280024"/>
            <a:ext cx="2592288" cy="2592288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3600" dirty="0">
              <a:latin typeface="微軟正黑體" pitchFamily="34" charset="-120"/>
              <a:ea typeface="微軟正黑體" pitchFamily="34" charset="-120"/>
            </a:endParaRPr>
          </a:p>
          <a:p>
            <a:pPr lvl="0">
              <a:buNone/>
            </a:pPr>
            <a:r>
              <a:rPr lang="zh-TW" altLang="en-US" sz="36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有時的小吵架，卻會讓我們彼此</a:t>
            </a:r>
            <a:r>
              <a:rPr lang="zh-TW" altLang="en-US" sz="36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endParaRPr lang="en-US" altLang="zh-TW" sz="36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None/>
            </a:pPr>
            <a:endParaRPr lang="en-US" altLang="zh-TW" sz="36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None/>
            </a:pPr>
            <a:r>
              <a:rPr lang="zh-TW" altLang="en-US" sz="36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距離</a:t>
            </a:r>
            <a:r>
              <a:rPr lang="zh-TW" altLang="en-US" sz="36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更加</a:t>
            </a:r>
            <a:r>
              <a:rPr lang="zh-TW" altLang="en-US" sz="36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接近</a:t>
            </a:r>
            <a:endParaRPr lang="zh-TW" altLang="en-US" sz="36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82" b="98037" l="7275" r="89954">
                        <a14:foregroundMark x1="34296" y1="13164" x2="35912" y2="29908"/>
                        <a14:foregroundMark x1="56467" y1="63972" x2="55196" y2="93533"/>
                        <a14:foregroundMark x1="20785" y1="44342" x2="25289" y2="70554"/>
                        <a14:foregroundMark x1="33487" y1="57852" x2="58891" y2="51270"/>
                        <a14:foregroundMark x1="61778" y1="49192" x2="61778" y2="49192"/>
                        <a14:foregroundMark x1="70785" y1="45958" x2="70785" y2="53695"/>
                        <a14:backgroundMark x1="55108" y1="91263" x2="55108" y2="91263"/>
                        <a14:backgroundMark x1="58199" y1="82930" x2="57527" y2="82258"/>
                        <a14:backgroundMark x1="51210" y1="81586" x2="51210" y2="81586"/>
                        <a14:backgroundMark x1="20699" y1="62097" x2="20699" y2="63575"/>
                        <a14:backgroundMark x1="55780" y1="90995" x2="54704" y2="93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12" y="3708072"/>
            <a:ext cx="3095632" cy="3095632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15616" y="1785926"/>
            <a:ext cx="7125112" cy="432635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3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謝謝你們這樣的信任我，照顧我，</a:t>
            </a:r>
            <a:endParaRPr lang="en-US" altLang="zh-TW" sz="36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36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None/>
            </a:pPr>
            <a:r>
              <a:rPr lang="zh-TW" altLang="en-US" sz="36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有你們我真的很快樂</a:t>
            </a:r>
          </a:p>
          <a:p>
            <a:pPr>
              <a:buNone/>
            </a:pP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4500">
        <p14:flash/>
      </p:transition>
    </mc:Choice>
    <mc:Fallback xmlns="">
      <p:transition advClick="0" advTm="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IMG_54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66098" y="2857496"/>
            <a:ext cx="5606364" cy="2643206"/>
          </a:xfrm>
        </p:spPr>
        <p:txBody>
          <a:bodyPr>
            <a:normAutofit fontScale="25000" lnSpcReduction="20000"/>
          </a:bodyPr>
          <a:lstStyle/>
          <a:p>
            <a:pPr marL="0" lvl="0" indent="0">
              <a:buClr>
                <a:prstClr val="black">
                  <a:lumMod val="75000"/>
                  <a:lumOff val="25000"/>
                </a:prstClr>
              </a:buClr>
              <a:buNone/>
            </a:pPr>
            <a:r>
              <a:rPr lang="en-US" altLang="zh-TW" sz="14400" dirty="0" smtClean="0">
                <a:solidFill>
                  <a:srgbClr val="00FFFF"/>
                </a:solidFill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sz="14400" dirty="0">
                <a:solidFill>
                  <a:srgbClr val="00FFFF"/>
                </a:solidFill>
                <a:latin typeface="微軟正黑體" pitchFamily="34" charset="-120"/>
                <a:ea typeface="微軟正黑體" pitchFamily="34" charset="-120"/>
              </a:rPr>
              <a:t>以上為真實故事～</a:t>
            </a:r>
            <a:endParaRPr lang="en-US" altLang="zh-TW" sz="14400" dirty="0">
              <a:solidFill>
                <a:srgbClr val="00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>
              <a:buClr>
                <a:prstClr val="black">
                  <a:lumMod val="75000"/>
                  <a:lumOff val="25000"/>
                </a:prstClr>
              </a:buClr>
              <a:buNone/>
            </a:pPr>
            <a:r>
              <a:rPr lang="en-US" altLang="zh-TW" sz="14400" dirty="0">
                <a:solidFill>
                  <a:srgbClr val="00FFFF"/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zh-TW" altLang="en-US" sz="14400" dirty="0" smtClean="0">
                <a:solidFill>
                  <a:srgbClr val="00FFFF"/>
                </a:solidFill>
                <a:latin typeface="微軟正黑體" pitchFamily="34" charset="-120"/>
                <a:ea typeface="微軟正黑體" pitchFamily="34" charset="-120"/>
              </a:rPr>
              <a:t>～</a:t>
            </a:r>
            <a:r>
              <a:rPr lang="zh-TW" altLang="en-US" sz="14400" dirty="0">
                <a:solidFill>
                  <a:srgbClr val="00FFFF"/>
                </a:solidFill>
                <a:latin typeface="微軟正黑體" pitchFamily="34" charset="-120"/>
                <a:ea typeface="微軟正黑體" pitchFamily="34" charset="-120"/>
              </a:rPr>
              <a:t>謝謝大家～</a:t>
            </a:r>
            <a:r>
              <a:rPr lang="en-US" altLang="zh-TW" sz="14400" dirty="0">
                <a:solidFill>
                  <a:srgbClr val="00FFFF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</a:p>
          <a:p>
            <a:pPr marL="0" lvl="0" indent="0">
              <a:buClr>
                <a:prstClr val="black">
                  <a:lumMod val="75000"/>
                  <a:lumOff val="25000"/>
                </a:prstClr>
              </a:buClr>
              <a:buNone/>
            </a:pPr>
            <a:endParaRPr lang="en-US" altLang="zh-TW" sz="3600" dirty="0"/>
          </a:p>
          <a:p>
            <a:pPr marL="0" indent="0">
              <a:buNone/>
            </a:pPr>
            <a:r>
              <a:rPr lang="en-US" altLang="zh-TW" sz="3600" dirty="0" smtClean="0"/>
              <a:t>                  </a:t>
            </a:r>
          </a:p>
          <a:p>
            <a:pPr marL="0" lvl="0" indent="0">
              <a:buClr>
                <a:prstClr val="black">
                  <a:lumMod val="75000"/>
                  <a:lumOff val="25000"/>
                </a:prstClr>
              </a:buClr>
              <a:buNone/>
            </a:pPr>
            <a:r>
              <a:rPr lang="zh-TW" altLang="en-US" sz="3600" dirty="0" smtClean="0"/>
              <a:t>                         </a:t>
            </a:r>
            <a:endParaRPr lang="en-US" altLang="zh-TW" sz="3600" dirty="0" smtClean="0"/>
          </a:p>
          <a:p>
            <a:pPr marL="0" lvl="0" indent="0">
              <a:buNone/>
            </a:pPr>
            <a:r>
              <a:rPr lang="en-US" altLang="zh-TW" sz="3600" dirty="0" smtClean="0"/>
              <a:t>                       </a:t>
            </a:r>
          </a:p>
          <a:p>
            <a:pPr marL="0" lvl="0" indent="0">
              <a:buNone/>
            </a:pPr>
            <a:r>
              <a:rPr lang="en-US" altLang="zh-TW" sz="3600" dirty="0" smtClean="0"/>
              <a:t>           </a:t>
            </a:r>
          </a:p>
          <a:p>
            <a:pPr marL="0" lvl="0" indent="0">
              <a:buNone/>
            </a:pPr>
            <a:r>
              <a:rPr lang="en-US" altLang="zh-TW" sz="3600" dirty="0"/>
              <a:t> </a:t>
            </a:r>
            <a:r>
              <a:rPr lang="en-US" altLang="zh-TW" sz="3600" dirty="0" smtClean="0"/>
              <a:t>               </a:t>
            </a:r>
            <a:r>
              <a:rPr lang="zh-TW" altLang="en-US" sz="3600" dirty="0" smtClean="0"/>
              <a:t>    </a:t>
            </a: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978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20130421新光鐵馬行片\IMAG1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9444" y="4221088"/>
            <a:ext cx="7125113" cy="924475"/>
          </a:xfrm>
        </p:spPr>
        <p:txBody>
          <a:bodyPr/>
          <a:lstStyle/>
          <a:p>
            <a:r>
              <a:rPr lang="zh-TW" altLang="en-US" sz="4000" dirty="0">
                <a:solidFill>
                  <a:srgbClr val="FF0000"/>
                </a:solidFill>
              </a:rPr>
              <a:t>作者簡介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09445" y="4293096"/>
            <a:ext cx="7125112" cy="2448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鄭以安、林以宸</a:t>
            </a:r>
            <a:r>
              <a:rPr lang="zh-TW" altLang="en-US" sz="3600" dirty="0" smtClean="0"/>
              <a:t>、</a:t>
            </a:r>
            <a:r>
              <a:rPr lang="zh-TW" alt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陳玟晴、李玟儀</a:t>
            </a:r>
            <a:endParaRPr lang="zh-TW" altLang="en-US" sz="3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1" b="93072" l="3580" r="94342">
                        <a14:foregroundMark x1="70323" y1="17090" x2="70323" y2="43533"/>
                        <a14:foregroundMark x1="66975" y1="60739" x2="73326" y2="85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5024">
            <a:off x="5508104" y="836712"/>
            <a:ext cx="259228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5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>
        <p14:vortex dir="r"/>
      </p:transition>
    </mc:Choice>
    <mc:Fallback xmlns="">
      <p:transition spd="slow" advTm="1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IMAG1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908" y="0"/>
            <a:ext cx="9286908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56176" y="3933056"/>
            <a:ext cx="7563086" cy="924475"/>
          </a:xfrm>
        </p:spPr>
        <p:txBody>
          <a:bodyPr/>
          <a:lstStyle/>
          <a:p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資料來源</a:t>
            </a:r>
            <a:endParaRPr lang="zh-TW" altLang="en-US" sz="3600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49195" y="3140968"/>
            <a:ext cx="5794805" cy="4051437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林俊傑</a:t>
            </a:r>
            <a:r>
              <a:rPr lang="en-US" altLang="zh-TW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裂縫中的</a:t>
            </a:r>
            <a:r>
              <a:rPr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陽光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415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prism isContent="1"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:\照片\IMG_53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050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</a:rPr>
              <a:t>這個國小的某個角落的教室裡，有</a:t>
            </a:r>
            <a:endParaRPr lang="en-US" altLang="zh-TW" sz="36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</a:rPr>
              <a:t>著一群開朗、活潑、天真的孩子</a:t>
            </a:r>
            <a:endParaRPr lang="zh-TW" alt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451914"/>
      </p:ext>
    </p:extLst>
  </p:cSld>
  <p:clrMapOvr>
    <a:masterClrMapping/>
  </p:clrMapOvr>
  <p:transition spd="slow" advClick="0" advTm="3500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H:\照片\IMG_53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</a:rPr>
              <a:t>與他們的遇見</a:t>
            </a:r>
            <a:endParaRPr lang="en-US" altLang="zh-TW" sz="3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altLang="zh-TW" sz="3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</a:rPr>
              <a:t>           改變了我的生命觀</a:t>
            </a:r>
            <a:endParaRPr lang="en-US" altLang="zh-TW" sz="3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altLang="zh-TW" sz="36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 因為</a:t>
            </a:r>
            <a:endParaRPr lang="zh-TW" alt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 descr="H:\照片\IMG_53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7336" y="-11116616"/>
            <a:ext cx="626469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35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flash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87624" y="116632"/>
            <a:ext cx="7125112" cy="4051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在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我四歲時，一個不懂事的弟弟出生了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8" name="Picture 6" descr="C:\Users\User\AppData\Local\Microsoft\Windows\Temporary Internet Files\Content.IE5\C7KZ55EX\MC90043240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056" y="3501008"/>
            <a:ext cx="2645767" cy="281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647973"/>
      </p:ext>
    </p:extLst>
  </p:cSld>
  <p:clrMapOvr>
    <a:masterClrMapping/>
  </p:clrMapOvr>
  <p:transition spd="slow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弟弟出生後，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                 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zh-TW" altLang="en-US" dirty="0" smtClean="0"/>
              <a:t>                              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爸媽的感情就出現了問題</a:t>
            </a: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098" name="Picture 2" descr="C:\Users\User\AppData\Local\Microsoft\Windows\Temporary Internet Files\Content.IE5\GXE5MFN0\MC90033437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01008"/>
            <a:ext cx="1728192" cy="205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026023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09443" y="1124745"/>
            <a:ext cx="7125112" cy="4734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原本以為可以過得好好的家庭，</a:t>
            </a:r>
            <a:endParaRPr lang="en-US" altLang="zh-TW" sz="40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sz="40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         因為爸爸一時的生氣</a:t>
            </a:r>
            <a:endParaRPr lang="en-US" altLang="zh-TW" sz="40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sz="40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en-US" altLang="zh-TW" sz="40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           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        而鬧到要離婚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845" l="0" r="97383">
                        <a14:foregroundMark x1="30023" y1="44688" x2="17860" y2="63510"/>
                        <a14:foregroundMark x1="40955" y1="67667" x2="53118" y2="68245"/>
                        <a14:backgroundMark x1="48037" y1="67667" x2="42956" y2="69400"/>
                        <a14:backgroundMark x1="48807" y1="71247" x2="53118" y2="71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17032"/>
            <a:ext cx="3240360" cy="215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31495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43608" y="16416"/>
            <a:ext cx="7125112" cy="58587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sz="4000" dirty="0"/>
          </a:p>
          <a:p>
            <a:pPr marL="0" lvl="0" indent="0">
              <a:buNone/>
            </a:pPr>
            <a:r>
              <a:rPr lang="zh-TW" altLang="en-US" sz="40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但是</a:t>
            </a:r>
            <a:endParaRPr lang="en-US" altLang="zh-TW" sz="40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>
              <a:buNone/>
            </a:pPr>
            <a:endParaRPr lang="en-US" altLang="zh-TW" sz="40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>
              <a:buNone/>
            </a:pPr>
            <a:r>
              <a:rPr lang="zh-TW" altLang="en-US" sz="40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     始終不想妥協的媽媽 </a:t>
            </a:r>
            <a:endParaRPr lang="en-US" altLang="zh-TW" sz="40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>
              <a:buNone/>
            </a:pPr>
            <a:endParaRPr lang="en-US" altLang="zh-TW" sz="40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>
              <a:buNone/>
            </a:pPr>
            <a:r>
              <a:rPr lang="zh-TW" altLang="en-US" sz="40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                          拿不出印章  </a:t>
            </a:r>
            <a:endParaRPr lang="zh-TW" altLang="en-US" sz="40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>
              <a:buNone/>
            </a:pPr>
            <a:endParaRPr lang="zh-TW" altLang="en-US" sz="4000" dirty="0"/>
          </a:p>
        </p:txBody>
      </p:sp>
      <p:pic>
        <p:nvPicPr>
          <p:cNvPr id="4" name="Picture 3" descr="C:\Users\User\AppData\Local\Microsoft\Windows\Temporary Internet Files\Content.IE5\T41TIIDN\MC90023406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69160"/>
            <a:ext cx="201288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636982"/>
      </p:ext>
    </p:extLst>
  </p:cSld>
  <p:clrMapOvr>
    <a:masterClrMapping/>
  </p:clrMapOvr>
  <p:transition spd="slow" advClick="0" advTm="35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1128" y="404664"/>
            <a:ext cx="8964488" cy="58587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/>
              <a:t>事到如今</a:t>
            </a:r>
            <a:r>
              <a:rPr lang="zh-TW" altLang="en-US" sz="3200" dirty="0" smtClean="0"/>
              <a:t>，已經</a:t>
            </a:r>
            <a:r>
              <a:rPr lang="zh-TW" altLang="en-US" sz="3200" dirty="0"/>
              <a:t>七年</a:t>
            </a:r>
            <a:r>
              <a:rPr lang="zh-TW" altLang="en-US" sz="3200" dirty="0" smtClean="0"/>
              <a:t>了，卻沒有任何進展</a:t>
            </a:r>
            <a:endParaRPr lang="en-US" altLang="zh-TW" sz="3200" dirty="0" smtClean="0"/>
          </a:p>
          <a:p>
            <a:pPr marL="0" indent="0">
              <a:buNone/>
            </a:pPr>
            <a:endParaRPr lang="en-US" altLang="zh-TW" sz="3200" dirty="0"/>
          </a:p>
          <a:p>
            <a:pPr marL="0" indent="0">
              <a:buNone/>
            </a:pPr>
            <a:endParaRPr lang="en-US" altLang="zh-TW" sz="3200" dirty="0" smtClean="0"/>
          </a:p>
          <a:p>
            <a:pPr marL="0" indent="0">
              <a:buNone/>
            </a:pPr>
            <a:r>
              <a:rPr lang="zh-TW" altLang="en-US" sz="3200" dirty="0" smtClean="0"/>
              <a:t>我</a:t>
            </a:r>
            <a:r>
              <a:rPr lang="zh-TW" altLang="en-US" sz="3200" dirty="0"/>
              <a:t>忍受了很久我一直被父母當作是不懂事的</a:t>
            </a:r>
            <a:r>
              <a:rPr lang="zh-TW" altLang="en-US" sz="3200" dirty="0" smtClean="0"/>
              <a:t>小孩</a:t>
            </a:r>
            <a:endParaRPr lang="en-US" altLang="zh-TW" sz="3200" dirty="0" smtClean="0"/>
          </a:p>
          <a:p>
            <a:pPr marL="0" indent="0">
              <a:buNone/>
            </a:pPr>
            <a:endParaRPr lang="en-US" altLang="zh-TW" sz="3200" dirty="0"/>
          </a:p>
          <a:p>
            <a:pPr marL="0" indent="0">
              <a:buNone/>
            </a:pPr>
            <a:endParaRPr lang="en-US" altLang="zh-TW" sz="3200" dirty="0" smtClean="0"/>
          </a:p>
          <a:p>
            <a:pPr marL="0" indent="0">
              <a:buNone/>
            </a:pPr>
            <a:r>
              <a:rPr lang="zh-TW" altLang="en-US" sz="3200" dirty="0"/>
              <a:t> </a:t>
            </a:r>
            <a:r>
              <a:rPr lang="zh-TW" altLang="en-US" sz="3200" dirty="0" smtClean="0"/>
              <a:t>我</a:t>
            </a:r>
            <a:r>
              <a:rPr lang="zh-TW" altLang="en-US" sz="3200" dirty="0"/>
              <a:t>所發的言都不能聽</a:t>
            </a:r>
          </a:p>
          <a:p>
            <a:pPr marL="0" indent="0">
              <a:buNone/>
            </a:pPr>
            <a:r>
              <a:rPr lang="zh-TW" altLang="en-US" sz="3200" dirty="0" smtClean="0"/>
              <a:t>                                                                                                            </a:t>
            </a:r>
            <a:endParaRPr lang="zh-TW" altLang="en-US" sz="3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6" b="89412" l="5882" r="98824">
                        <a14:foregroundMark x1="82118" y1="27294" x2="85882" y2="34824"/>
                        <a14:foregroundMark x1="77647" y1="20471" x2="77647" y2="20471"/>
                        <a14:foregroundMark x1="73176" y1="16471" x2="73176" y2="16471"/>
                        <a14:foregroundMark x1="82588" y1="68941" x2="82588" y2="68941"/>
                        <a14:foregroundMark x1="89412" y1="48235" x2="89412" y2="48235"/>
                        <a14:foregroundMark x1="86353" y1="62353" x2="86353" y2="6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8960">
            <a:off x="6124519" y="4331095"/>
            <a:ext cx="2348720" cy="234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37598"/>
      </p:ext>
    </p:extLst>
  </p:cSld>
  <p:clrMapOvr>
    <a:masterClrMapping/>
  </p:clrMapOvr>
  <p:transition advClick="0" advTm="4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TC102455596[[fn=春天]]</Template>
  <TotalTime>907</TotalTime>
  <Words>484</Words>
  <Application>Microsoft Office PowerPoint</Application>
  <PresentationFormat>如螢幕大小 (4:3)</PresentationFormat>
  <Paragraphs>143</Paragraphs>
  <Slides>27</Slides>
  <Notes>6</Notes>
  <HiddenSlides>0</HiddenSlides>
  <MMClips>1</MMClips>
  <ScaleCrop>false</ScaleCrop>
  <HeadingPairs>
    <vt:vector size="6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27</vt:i4>
      </vt:variant>
      <vt:variant>
        <vt:lpstr>自訂放映</vt:lpstr>
      </vt:variant>
      <vt:variant>
        <vt:i4>1</vt:i4>
      </vt:variant>
    </vt:vector>
  </HeadingPairs>
  <TitlesOfParts>
    <vt:vector size="30" baseType="lpstr">
      <vt:lpstr>Spring</vt:lpstr>
      <vt:lpstr>Office 佈景主題</vt:lpstr>
      <vt:lpstr>校園裡的愛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作者簡介</vt:lpstr>
      <vt:lpstr>資料來源</vt:lpstr>
      <vt:lpstr>自訂放映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140</cp:revision>
  <dcterms:created xsi:type="dcterms:W3CDTF">2013-04-19T04:46:06Z</dcterms:created>
  <dcterms:modified xsi:type="dcterms:W3CDTF">2013-05-15T02:44:13Z</dcterms:modified>
</cp:coreProperties>
</file>