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3.jpg" ContentType="image/jpeg"/>
  <Override PartName="/ppt/tags/tag3.xml" ContentType="application/vnd.openxmlformats-officedocument.presentationml.tags+xml"/>
  <Override PartName="/ppt/media/image4.JPG" ContentType="image/jpeg"/>
  <Override PartName="/ppt/media/image5.JPG" ContentType="image/jpeg"/>
  <Override PartName="/ppt/tags/tag4.xml" ContentType="application/vnd.openxmlformats-officedocument.presentationml.tags+xml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tags/tag5.xml" ContentType="application/vnd.openxmlformats-officedocument.presentationml.tags+xml"/>
  <Override PartName="/ppt/media/image10.JPG" ContentType="image/jpeg"/>
  <Override PartName="/ppt/tags/tag6.xml" ContentType="application/vnd.openxmlformats-officedocument.presentationml.tags+xml"/>
  <Override PartName="/ppt/media/image11.jpg" ContentType="image/jpeg"/>
  <Override PartName="/ppt/media/image12.JPG" ContentType="image/jpeg"/>
  <Override PartName="/ppt/media/image13.JPG" ContentType="image/jpeg"/>
  <Override PartName="/ppt/tags/tag7.xml" ContentType="application/vnd.openxmlformats-officedocument.presentationml.tags+xml"/>
  <Override PartName="/ppt/media/image14.JPG" ContentType="image/jpeg"/>
  <Override PartName="/ppt/media/image15.JPG" ContentType="image/jpeg"/>
  <Override PartName="/ppt/tags/tag8.xml" ContentType="application/vnd.openxmlformats-officedocument.presentationml.tags+xml"/>
  <Override PartName="/ppt/media/image16.JPG" ContentType="image/jpeg"/>
  <Override PartName="/ppt/tags/tag9.xml" ContentType="application/vnd.openxmlformats-officedocument.presentationml.tags+xml"/>
  <Override PartName="/ppt/media/image17.JPG" ContentType="image/jpeg"/>
  <Override PartName="/ppt/media/image18.JPG" ContentType="image/jpeg"/>
  <Override PartName="/ppt/tags/tag10.xml" ContentType="application/vnd.openxmlformats-officedocument.presentationml.tags+xml"/>
  <Override PartName="/ppt/media/image21.JPG" ContentType="image/jpeg"/>
  <Override PartName="/ppt/tags/tag11.xml" ContentType="application/vnd.openxmlformats-officedocument.presentationml.tags+xml"/>
  <Override PartName="/ppt/media/image23.JPG" ContentType="image/jpeg"/>
  <Override PartName="/ppt/media/image24.JPG" ContentType="image/jpeg"/>
  <Override PartName="/ppt/tags/tag12.xml" ContentType="application/vnd.openxmlformats-officedocument.presentationml.tags+xml"/>
  <Override PartName="/ppt/media/image25.JPG" ContentType="image/jpeg"/>
  <Override PartName="/ppt/media/image26.JPG" ContentType="image/jpeg"/>
  <Override PartName="/ppt/tags/tag13.xml" ContentType="application/vnd.openxmlformats-officedocument.presentationml.tags+xml"/>
  <Override PartName="/ppt/media/image29.JPG" ContentType="image/jpeg"/>
  <Override PartName="/ppt/media/image30.JPG" ContentType="image/jpeg"/>
  <Override PartName="/ppt/tags/tag14.xml" ContentType="application/vnd.openxmlformats-officedocument.presentationml.tags+xml"/>
  <Override PartName="/ppt/media/image32.JPG" ContentType="image/jpeg"/>
  <Override PartName="/ppt/media/image33.JPG" ContentType="image/jpeg"/>
  <Override PartName="/ppt/tags/tag15.xml" ContentType="application/vnd.openxmlformats-officedocument.presentationml.tags+xml"/>
  <Override PartName="/ppt/media/image34.JPG" ContentType="image/jpeg"/>
  <Override PartName="/ppt/media/image35.JPG" ContentType="image/jpeg"/>
  <Override PartName="/ppt/tags/tag16.xml" ContentType="application/vnd.openxmlformats-officedocument.presentationml.tags+xml"/>
  <Override PartName="/ppt/media/image36.JPG" ContentType="image/jpeg"/>
  <Override PartName="/ppt/media/image37.JPG" ContentType="image/jpeg"/>
  <Override PartName="/ppt/tags/tag17.xml" ContentType="application/vnd.openxmlformats-officedocument.presentationml.tags+xml"/>
  <Override PartName="/ppt/media/image39.JPG" ContentType="image/jpeg"/>
  <Override PartName="/ppt/tags/tag18.xml" ContentType="application/vnd.openxmlformats-officedocument.presentationml.tags+xml"/>
  <Override PartName="/ppt/media/image40.JPG" ContentType="image/jpeg"/>
  <Override PartName="/ppt/media/image41.JPG" ContentType="image/jpeg"/>
  <Override PartName="/ppt/tags/tag19.xml" ContentType="application/vnd.openxmlformats-officedocument.presentationml.tags+xml"/>
  <Override PartName="/ppt/media/image42.JPG" ContentType="image/jpeg"/>
  <Override PartName="/ppt/media/image43.JPG" ContentType="image/jpeg"/>
  <Override PartName="/ppt/tags/tag20.xml" ContentType="application/vnd.openxmlformats-officedocument.presentationml.tags+xml"/>
  <Override PartName="/ppt/media/image45.JPG" ContentType="image/jpeg"/>
  <Override PartName="/ppt/tags/tag21.xml" ContentType="application/vnd.openxmlformats-officedocument.presentationml.tags+xml"/>
  <Override PartName="/ppt/media/image47.JPG" ContentType="image/jpeg"/>
  <Override PartName="/ppt/tags/tag22.xml" ContentType="application/vnd.openxmlformats-officedocument.presentationml.tags+xml"/>
  <Override PartName="/ppt/media/image48.JPG" ContentType="image/jpeg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media/image51.JPG" ContentType="image/jpeg"/>
  <Override PartName="/ppt/media/image52.JPG" ContentType="image/jpeg"/>
  <Override PartName="/ppt/media/image53.JPG" ContentType="image/jpeg"/>
  <Override PartName="/ppt/tags/tag25.xml" ContentType="application/vnd.openxmlformats-officedocument.presentationml.tags+xml"/>
  <Override PartName="/ppt/media/image55.JPG" ContentType="image/jpeg"/>
  <Override PartName="/ppt/media/image56.JPG" ContentType="image/jpeg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media/image61.JPG" ContentType="image/jpeg"/>
  <Override PartName="/ppt/tags/tag28.xml" ContentType="application/vnd.openxmlformats-officedocument.presentationml.tags+xml"/>
  <Override PartName="/ppt/media/image62.JPG" ContentType="image/jpeg"/>
  <Override PartName="/ppt/media/image63.JPG" ContentType="image/jpeg"/>
  <Override PartName="/ppt/tags/tag29.xml" ContentType="application/vnd.openxmlformats-officedocument.presentationml.tags+xml"/>
  <Override PartName="/ppt/media/image65.JPG" ContentType="image/jpeg"/>
  <Override PartName="/ppt/tags/tag30.xml" ContentType="application/vnd.openxmlformats-officedocument.presentationml.tags+xml"/>
  <Override PartName="/ppt/media/image66.JPG" ContentType="image/jpeg"/>
  <Override PartName="/ppt/media/image67.JPG" ContentType="image/jpeg"/>
  <Override PartName="/ppt/tags/tag31.xml" ContentType="application/vnd.openxmlformats-officedocument.presentationml.tags+xml"/>
  <Override PartName="/ppt/media/image70.JPG" ContentType="image/jpeg"/>
  <Override PartName="/ppt/tags/tag32.xml" ContentType="application/vnd.openxmlformats-officedocument.presentationml.tags+xml"/>
  <Override PartName="/ppt/media/image72.JPG" ContentType="image/jpeg"/>
  <Override PartName="/ppt/media/image73.JPG" ContentType="image/jpeg"/>
  <Override PartName="/ppt/tags/tag33.xml" ContentType="application/vnd.openxmlformats-officedocument.presentationml.tags+xml"/>
  <Override PartName="/ppt/media/image75.JPG" ContentType="image/jpeg"/>
  <Override PartName="/ppt/media/image76.jpg" ContentType="image/jpeg"/>
  <Override PartName="/ppt/tags/tag34.xml" ContentType="application/vnd.openxmlformats-officedocument.presentationml.tags+xml"/>
  <Override PartName="/ppt/media/image77.JPG" ContentType="image/jpeg"/>
  <Override PartName="/ppt/media/image79.JPG" ContentType="image/jpeg"/>
  <Override PartName="/ppt/media/image80.JPG" ContentType="image/jpeg"/>
  <Override PartName="/ppt/media/image82.JPG" ContentType="image/jpeg"/>
  <Override PartName="/ppt/media/image83.JPG" ContentType="image/jpeg"/>
  <Override PartName="/ppt/tags/tag35.xml" ContentType="application/vnd.openxmlformats-officedocument.presentationml.tags+xml"/>
  <Override PartName="/ppt/media/image84.jpg" ContentType="image/jpeg"/>
  <Override PartName="/ppt/media/image85.jpg" ContentType="image/jpeg"/>
  <Override PartName="/ppt/tags/tag36.xml" ContentType="application/vnd.openxmlformats-officedocument.presentationml.tags+xml"/>
  <Override PartName="/ppt/media/image86.JPG" ContentType="image/jpeg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media/image89.JPG" ContentType="image/jpeg"/>
  <Override PartName="/ppt/tags/tag39.xml" ContentType="application/vnd.openxmlformats-officedocument.presentationml.tags+xml"/>
  <Override PartName="/ppt/media/image90.JPG" ContentType="image/jpeg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media/image9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46" r:id="rId2"/>
    <p:sldId id="256" r:id="rId3"/>
    <p:sldId id="258" r:id="rId4"/>
    <p:sldId id="266" r:id="rId5"/>
    <p:sldId id="349" r:id="rId6"/>
    <p:sldId id="285" r:id="rId7"/>
    <p:sldId id="260" r:id="rId8"/>
    <p:sldId id="262" r:id="rId9"/>
    <p:sldId id="267" r:id="rId10"/>
    <p:sldId id="269" r:id="rId11"/>
    <p:sldId id="313" r:id="rId12"/>
    <p:sldId id="289" r:id="rId13"/>
    <p:sldId id="315" r:id="rId14"/>
    <p:sldId id="290" r:id="rId15"/>
    <p:sldId id="325" r:id="rId16"/>
    <p:sldId id="291" r:id="rId17"/>
    <p:sldId id="292" r:id="rId18"/>
    <p:sldId id="294" r:id="rId19"/>
    <p:sldId id="296" r:id="rId20"/>
    <p:sldId id="298" r:id="rId21"/>
    <p:sldId id="299" r:id="rId22"/>
    <p:sldId id="300" r:id="rId23"/>
    <p:sldId id="297" r:id="rId24"/>
    <p:sldId id="348" r:id="rId25"/>
    <p:sldId id="301" r:id="rId26"/>
    <p:sldId id="303" r:id="rId27"/>
    <p:sldId id="305" r:id="rId28"/>
    <p:sldId id="306" r:id="rId29"/>
    <p:sldId id="307" r:id="rId30"/>
    <p:sldId id="350" r:id="rId31"/>
    <p:sldId id="330" r:id="rId32"/>
    <p:sldId id="309" r:id="rId33"/>
    <p:sldId id="311" r:id="rId34"/>
    <p:sldId id="337" r:id="rId35"/>
    <p:sldId id="338" r:id="rId36"/>
    <p:sldId id="340" r:id="rId37"/>
    <p:sldId id="342" r:id="rId38"/>
    <p:sldId id="343" r:id="rId39"/>
    <p:sldId id="344" r:id="rId40"/>
    <p:sldId id="345" r:id="rId41"/>
    <p:sldId id="351" r:id="rId42"/>
    <p:sldId id="352" r:id="rId43"/>
    <p:sldId id="321" r:id="rId44"/>
    <p:sldId id="322" r:id="rId45"/>
    <p:sldId id="316" r:id="rId46"/>
    <p:sldId id="319" r:id="rId47"/>
    <p:sldId id="320" r:id="rId48"/>
    <p:sldId id="317" r:id="rId49"/>
    <p:sldId id="318" r:id="rId50"/>
  </p:sldIdLst>
  <p:sldSz cx="9144000" cy="6858000" type="screen4x3"/>
  <p:notesSz cx="6858000" cy="9144000"/>
  <p:custShowLst>
    <p:custShow name="自訂放映 1" id="0">
      <p:sldLst>
        <p:sld r:id="rId3"/>
        <p:sld r:id="rId4"/>
        <p:sld r:id="rId5"/>
        <p:sld r:id="rId8"/>
        <p:sld r:id="rId9"/>
        <p:sld r:id="rId10"/>
      </p:sldLst>
    </p:custShow>
  </p:custShow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ene Wu" initials="i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99FF99"/>
    <a:srgbClr val="0033CC"/>
    <a:srgbClr val="FFFF00"/>
    <a:srgbClr val="FFCC00"/>
    <a:srgbClr val="FF9999"/>
    <a:srgbClr val="CCFFFF"/>
    <a:srgbClr val="66C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35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2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54" d="100"/>
          <a:sy n="54" d="100"/>
        </p:scale>
        <p:origin x="-120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488B34-D516-4E71-8132-F0E5D1A9C9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6586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EEB69-899B-4AC6-8145-F0FC2C0220BE}" type="datetimeFigureOut">
              <a:rPr lang="zh-TW" altLang="en-US" smtClean="0"/>
              <a:t>2013/5/13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AD4E-A52D-425D-978F-54EFE46161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72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46F50F5-BE47-4423-B947-19600FD211A4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3095" name="Group 23"/>
          <p:cNvGrpSpPr>
            <a:grpSpLocks/>
          </p:cNvGrpSpPr>
          <p:nvPr/>
        </p:nvGrpSpPr>
        <p:grpSpPr bwMode="auto">
          <a:xfrm rot="-545160">
            <a:off x="539750" y="4149725"/>
            <a:ext cx="649288" cy="719138"/>
            <a:chOff x="158" y="3158"/>
            <a:chExt cx="409" cy="454"/>
          </a:xfrm>
        </p:grpSpPr>
        <p:sp>
          <p:nvSpPr>
            <p:cNvPr id="3092" name="AutoShape 20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6" name="Oval 14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087" name="Group 15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079" name="AutoShape 7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80" name="AutoShape 8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088" name="Group 16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089" name="AutoShape 17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0" name="AutoShape 18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091" name="AutoShape 19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3100" name="AutoShape 2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1" name="Oval 2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02" name="Group 3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03" name="AutoShape 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4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05" name="Group 3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06" name="AutoShape 3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7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08" name="AutoShape 3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09" name="Group 37"/>
          <p:cNvGrpSpPr>
            <a:grpSpLocks/>
          </p:cNvGrpSpPr>
          <p:nvPr/>
        </p:nvGrpSpPr>
        <p:grpSpPr bwMode="auto">
          <a:xfrm rot="-240497">
            <a:off x="8243888" y="4868863"/>
            <a:ext cx="454025" cy="503237"/>
            <a:chOff x="158" y="3158"/>
            <a:chExt cx="409" cy="454"/>
          </a:xfrm>
        </p:grpSpPr>
        <p:sp>
          <p:nvSpPr>
            <p:cNvPr id="3110" name="AutoShape 3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1" name="Oval 3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12" name="Group 4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13" name="AutoShape 4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4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15" name="Group 4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16" name="AutoShape 4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7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18" name="AutoShape 4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49" name="Group 77"/>
          <p:cNvGrpSpPr>
            <a:grpSpLocks/>
          </p:cNvGrpSpPr>
          <p:nvPr/>
        </p:nvGrpSpPr>
        <p:grpSpPr bwMode="auto">
          <a:xfrm>
            <a:off x="2627313" y="5805488"/>
            <a:ext cx="519112" cy="576262"/>
            <a:chOff x="1655" y="3657"/>
            <a:chExt cx="327" cy="363"/>
          </a:xfrm>
        </p:grpSpPr>
        <p:sp>
          <p:nvSpPr>
            <p:cNvPr id="3120" name="AutoShape 4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1" name="Oval 4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22" name="Group 5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23" name="AutoShape 5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4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25" name="Group 5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26" name="AutoShape 5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7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28" name="AutoShape 5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39" name="Group 67"/>
          <p:cNvGrpSpPr>
            <a:grpSpLocks/>
          </p:cNvGrpSpPr>
          <p:nvPr/>
        </p:nvGrpSpPr>
        <p:grpSpPr bwMode="auto">
          <a:xfrm rot="846238">
            <a:off x="1692275" y="765175"/>
            <a:ext cx="908050" cy="1009650"/>
            <a:chOff x="158" y="3158"/>
            <a:chExt cx="409" cy="454"/>
          </a:xfrm>
        </p:grpSpPr>
        <p:sp>
          <p:nvSpPr>
            <p:cNvPr id="3140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41" name="Oval 6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42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43" name="AutoShape 7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4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45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46" name="AutoShape 7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7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48" name="AutoShape 7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50" name="Group 78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3151" name="AutoShape 79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52" name="Oval 80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53" name="Group 81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54" name="AutoShape 82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5" name="AutoShape 83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56" name="Group 84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57" name="AutoShape 85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8" name="AutoShape 86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59" name="AutoShape 87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70" name="Group 98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3161" name="AutoShape 89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62" name="Oval 90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63" name="Group 91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3164" name="AutoShape 92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5" name="AutoShape 93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66" name="Group 94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3167" name="AutoShape 95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8" name="AutoShape 96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69" name="AutoShape 97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71" name="Group 99"/>
          <p:cNvGrpSpPr>
            <a:grpSpLocks/>
          </p:cNvGrpSpPr>
          <p:nvPr/>
        </p:nvGrpSpPr>
        <p:grpSpPr bwMode="auto">
          <a:xfrm rot="-617477">
            <a:off x="6011863" y="5734050"/>
            <a:ext cx="395287" cy="431800"/>
            <a:chOff x="2438" y="710"/>
            <a:chExt cx="368" cy="402"/>
          </a:xfrm>
        </p:grpSpPr>
        <p:sp>
          <p:nvSpPr>
            <p:cNvPr id="3172" name="AutoShape 100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3" name="Oval 101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74" name="Group 102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3175" name="AutoShape 103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6" name="AutoShape 104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77" name="Group 105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3178" name="AutoShape 106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9" name="AutoShape 107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0" name="AutoShape 108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181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2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3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4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85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186" name="Group 114"/>
          <p:cNvGrpSpPr>
            <a:grpSpLocks/>
          </p:cNvGrpSpPr>
          <p:nvPr/>
        </p:nvGrpSpPr>
        <p:grpSpPr bwMode="auto">
          <a:xfrm>
            <a:off x="9144000" y="0"/>
            <a:ext cx="863600" cy="863600"/>
            <a:chOff x="1655" y="3657"/>
            <a:chExt cx="327" cy="363"/>
          </a:xfrm>
        </p:grpSpPr>
        <p:sp>
          <p:nvSpPr>
            <p:cNvPr id="3187" name="AutoShape 115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8" name="Oval 116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89" name="Group 117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90" name="AutoShape 118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91" name="AutoShape 119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92" name="Group 120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93" name="AutoShape 12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94" name="AutoShape 12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95" name="AutoShape 123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96" name="Group 124"/>
          <p:cNvGrpSpPr>
            <a:grpSpLocks/>
          </p:cNvGrpSpPr>
          <p:nvPr/>
        </p:nvGrpSpPr>
        <p:grpSpPr bwMode="auto">
          <a:xfrm rot="226018">
            <a:off x="7740650" y="1628775"/>
            <a:ext cx="288925" cy="352425"/>
            <a:chOff x="158" y="3158"/>
            <a:chExt cx="409" cy="454"/>
          </a:xfrm>
        </p:grpSpPr>
        <p:sp>
          <p:nvSpPr>
            <p:cNvPr id="3197" name="AutoShape 125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98" name="Oval 126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199" name="Group 127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200" name="AutoShape 128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1" name="AutoShape 129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202" name="Group 130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203" name="AutoShape 1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4" name="AutoShape 1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05" name="AutoShape 133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948E-6 C -0.00538 -0.00485 -0.01128 -0.01202 -0.01736 -0.01479 C -0.0191 -0.02219 -0.02257 -0.02867 -0.01892 -0.03606 C -0.01684 -0.04046 -0.00642 -0.0437 -0.00469 -0.04439 C 0.00174 -0.04716 0.00799 -0.05017 0.01441 -0.05294 C 0.01997 -0.06404 0.02257 -0.08185 0.01111 -0.0867 C 0.00365 -0.09341 0.00816 -0.09017 -0.00312 -0.09526 C -0.00746 -0.09734 -0.01198 -0.10427 -0.0158 -0.10774 C -0.01632 -0.10982 -0.01805 -0.11213 -0.01736 -0.11422 C -0.01614 -0.11815 -0.00312 -0.12254 -0.00312 -0.12254 C 0.0059 -0.12647 0.01493 -0.12924 0.02396 -0.13317 C 0.02708 -0.13456 0.03021 -0.13595 0.03333 -0.13734 C 0.0349 -0.13803 0.0382 -0.13965 0.0382 -0.13965 C 0.04063 -0.14959 0.04149 -0.15306 0.03333 -0.15653 C 0.02326 -0.16554 0.01528 -0.16531 0.0033 -0.16693 C -0.00382 -0.16948 -0.00694 -0.17017 -0.00937 -0.17965 C -0.00903 -0.18659 -0.00903 -0.20901 -0.00469 -0.2178 C -0.00156 -0.22404 0.00799 -0.2326 0.00799 -0.2326 C 0.01615 -0.24878 0.00556 -0.23075 0.01597 -0.24092 C 0.02031 -0.24508 0.0342 -0.26196 0.03663 -0.2684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9653E-6 C -0.04219 0.00162 -0.04635 -0.00879 -0.07153 0.0148 C -0.07726 0.02011 -0.08715 0.02104 -0.09375 0.02335 C -0.09479 0.02381 -0.10504 0.02821 -0.10799 0.02959 C -0.10955 0.03029 -0.11267 0.03167 -0.11267 0.03167 C -0.16806 0.03006 -0.20677 0.02797 -0.26198 0.02959 C -0.27083 0.03792 -0.27813 0.04925 -0.28576 0.05919 C -0.2934 0.06913 -0.28385 0.06358 -0.29375 0.06774 C -0.29844 0.07722 -0.30295 0.083 -0.31111 0.0867 C -0.32795 0.08532 -0.33767 0.08485 -0.35243 0.07838 C -0.36024 0.06728 -0.36719 0.06451 -0.37778 0.06127 C -0.38629 0.06196 -0.39479 0.06243 -0.4033 0.06358 C -0.41024 0.06451 -0.41198 0.0726 -0.41597 0.07838 C -0.42344 0.08948 -0.42326 0.08878 -0.43021 0.09526 C -0.43611 0.09456 -0.44201 0.09433 -0.44774 0.09318 C -0.4559 0.09156 -0.45208 0.0911 -0.45885 0.0867 C -0.46563 0.08231 -0.48108 0.07884 -0.48108 0.06566 " pathEditMode="relative" ptsTypes="ffffffffffffffffA">
                                      <p:cBhvr>
                                        <p:cTn id="8" dur="30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4104 C -0.03733 0.13295 -0.0257 0.1348 -0.01511 0.13041 C -0.01198 0.12902 -0.00868 0.12763 -0.00556 0.12624 C -0.004 0.12555 -0.00087 0.12416 -0.00087 0.12416 C 0.00642 0.11491 0.00937 0.10752 0.0118 0.09457 C 0.01128 0.08763 0.01111 0.08046 0.01024 0.07353 C 0.00885 0.06197 0.00052 0.05503 -0.004 0.04601 C -0.00747 0.03145 -0.00955 0.03121 0.00069 0.02058 C 0.00364 0.01734 0.01024 0.01202 0.01024 0.01202 C 0.01753 -0.00208 0.01406 0.00324 0.01979 -0.00485 C 0.02326 -0.01919 0.02586 -0.03445 0.01979 -0.04925 C 0.01649 -0.05734 0.0118 -0.06405 0.00868 -0.07237 " pathEditMode="relative" ptsTypes="fffffffffffA">
                                      <p:cBhvr>
                                        <p:cTn id="10" dur="30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42197E-6 C 0.00052 -0.00208 0.00052 -0.00462 0.00157 -0.00624 C 0.00278 -0.00832 0.00504 -0.00878 0.00643 -0.01063 C 0.01563 -0.02288 0.00261 -0.01109 0.01424 -0.02312 C 0.01719 -0.02635 0.02379 -0.03167 0.02379 -0.03167 C 0.02796 -0.04809 0.02622 -0.06612 0.0191 -0.08023 C 0.01459 -0.09895 0.01893 -0.11236 0.02865 -0.12462 C 0.03299 -0.14196 0.03177 -0.13294 0.03177 -0.15213 " pathEditMode="relative" ptsTypes="fffffffA">
                                      <p:cBhvr>
                                        <p:cTn id="12" dur="2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E6BA1-0EE5-463B-9874-F361BE549C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455882"/>
      </p:ext>
    </p:extLst>
  </p:cSld>
  <p:clrMapOvr>
    <a:masterClrMapping/>
  </p:clrMapOvr>
  <p:transition spd="med" advClick="0" advTm="6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CC122-EAF0-4209-8085-D4F34E4EEB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5593287"/>
      </p:ext>
    </p:extLst>
  </p:cSld>
  <p:clrMapOvr>
    <a:masterClrMapping/>
  </p:clrMapOvr>
  <p:transition spd="med" advClick="0" advTm="6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C6C3C-E347-406B-A58A-A61E1D9A15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0313558"/>
      </p:ext>
    </p:extLst>
  </p:cSld>
  <p:clrMapOvr>
    <a:masterClrMapping/>
  </p:clrMapOvr>
  <p:transition spd="med" advClick="0" advTm="6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DCA1B-206C-4FC8-A699-FD169BE6E7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189070"/>
      </p:ext>
    </p:extLst>
  </p:cSld>
  <p:clrMapOvr>
    <a:masterClrMapping/>
  </p:clrMapOvr>
  <p:transition spd="med" advClick="0" advTm="6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CECA6-2FBA-4EF6-B7EB-68FB62FBA9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2760251"/>
      </p:ext>
    </p:extLst>
  </p:cSld>
  <p:clrMapOvr>
    <a:masterClrMapping/>
  </p:clrMapOvr>
  <p:transition spd="med" advClick="0" advTm="6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D5BD5-F353-4301-B029-8907DFEBA7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3277173"/>
      </p:ext>
    </p:extLst>
  </p:cSld>
  <p:clrMapOvr>
    <a:masterClrMapping/>
  </p:clrMapOvr>
  <p:transition spd="med" advClick="0" advTm="6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AF5BF-DEDB-43AB-92DC-06D6BCD58B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4337645"/>
      </p:ext>
    </p:extLst>
  </p:cSld>
  <p:clrMapOvr>
    <a:masterClrMapping/>
  </p:clrMapOvr>
  <p:transition spd="med" advClick="0" advTm="6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F33F3-0475-416C-B66B-F39456ED11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9253118"/>
      </p:ext>
    </p:extLst>
  </p:cSld>
  <p:clrMapOvr>
    <a:masterClrMapping/>
  </p:clrMapOvr>
  <p:transition spd="med" advClick="0" advTm="6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59EB5-5709-495E-86D7-E74F5CA96C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448812"/>
      </p:ext>
    </p:extLst>
  </p:cSld>
  <p:clrMapOvr>
    <a:masterClrMapping/>
  </p:clrMapOvr>
  <p:transition spd="med" advClick="0" advTm="6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3D220-DF1A-4210-BBF1-EDCE42DA9B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6448839"/>
      </p:ext>
    </p:extLst>
  </p:cSld>
  <p:clrMapOvr>
    <a:masterClrMapping/>
  </p:clrMapOvr>
  <p:transition spd="med" advClick="0" advTm="6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zh-TW" smtClean="0"/>
              <a:t>2013/1/6</a:t>
            </a: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A1919F-9ABD-4424-8B32-113AAE1564E8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1032" name="AutoShape 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33" name="Oval 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34" name="Group 1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35" name="AutoShape 1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6" name="AutoShape 1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37" name="Group 1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38" name="AutoShape 1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9" name="AutoShape 1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0" name="AutoShape 1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41" name="Group 17"/>
          <p:cNvGrpSpPr>
            <a:grpSpLocks/>
          </p:cNvGrpSpPr>
          <p:nvPr/>
        </p:nvGrpSpPr>
        <p:grpSpPr bwMode="auto">
          <a:xfrm rot="-240497">
            <a:off x="5508625" y="6021388"/>
            <a:ext cx="454025" cy="503237"/>
            <a:chOff x="158" y="3158"/>
            <a:chExt cx="409" cy="454"/>
          </a:xfrm>
        </p:grpSpPr>
        <p:sp>
          <p:nvSpPr>
            <p:cNvPr id="1042" name="AutoShape 1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44" name="Group 2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45" name="AutoShape 2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6" name="AutoShape 2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47" name="Group 2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48" name="AutoShape 2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9" name="AutoShape 2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50" name="AutoShape 2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51" name="Group 27"/>
          <p:cNvGrpSpPr>
            <a:grpSpLocks/>
          </p:cNvGrpSpPr>
          <p:nvPr/>
        </p:nvGrpSpPr>
        <p:grpSpPr bwMode="auto">
          <a:xfrm>
            <a:off x="539750" y="5949950"/>
            <a:ext cx="519113" cy="576263"/>
            <a:chOff x="1655" y="3657"/>
            <a:chExt cx="327" cy="363"/>
          </a:xfrm>
        </p:grpSpPr>
        <p:sp>
          <p:nvSpPr>
            <p:cNvPr id="1052" name="AutoShape 2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3" name="Oval 2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54" name="Group 3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55" name="AutoShape 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6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57" name="Group 3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58" name="AutoShape 3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9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60" name="AutoShape 3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61" name="Group 37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1062" name="AutoShape 3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3" name="Oval 3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64" name="Group 4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65" name="AutoShape 4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6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67" name="Group 4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68" name="AutoShape 4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9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70" name="AutoShape 4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71" name="Group 47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1072" name="AutoShape 4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3" name="Oval 49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74" name="Group 5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75" name="AutoShape 5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6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77" name="Group 5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78" name="AutoShape 5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9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80" name="AutoShape 56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81" name="Group 57"/>
          <p:cNvGrpSpPr>
            <a:grpSpLocks/>
          </p:cNvGrpSpPr>
          <p:nvPr/>
        </p:nvGrpSpPr>
        <p:grpSpPr bwMode="auto">
          <a:xfrm rot="-617477">
            <a:off x="6011863" y="6237288"/>
            <a:ext cx="395287" cy="431800"/>
            <a:chOff x="2438" y="710"/>
            <a:chExt cx="368" cy="402"/>
          </a:xfrm>
        </p:grpSpPr>
        <p:sp>
          <p:nvSpPr>
            <p:cNvPr id="1082" name="AutoShape 5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3" name="Oval 59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84" name="Group 6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85" name="AutoShape 6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6" name="AutoShape 6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87" name="Group 6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88" name="AutoShape 6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9" name="AutoShape 6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90" name="AutoShape 66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91" name="Group 67"/>
          <p:cNvGrpSpPr>
            <a:grpSpLocks/>
          </p:cNvGrpSpPr>
          <p:nvPr/>
        </p:nvGrpSpPr>
        <p:grpSpPr bwMode="auto">
          <a:xfrm rot="226018">
            <a:off x="8243888" y="1557338"/>
            <a:ext cx="288925" cy="352425"/>
            <a:chOff x="158" y="3158"/>
            <a:chExt cx="409" cy="454"/>
          </a:xfrm>
        </p:grpSpPr>
        <p:sp>
          <p:nvSpPr>
            <p:cNvPr id="1092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3" name="Oval 6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094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95" name="AutoShape 7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6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97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98" name="AutoShape 7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9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00" name="AutoShape 7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101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2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3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4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5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circl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FF00FF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FF00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wma"/><Relationship Id="rId7" Type="http://schemas.openxmlformats.org/officeDocument/2006/relationships/image" Target="../media/image21.JP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19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2.png"/><Relationship Id="rId2" Type="http://schemas.microsoft.com/office/2007/relationships/media" Target="../media/media3.wma"/><Relationship Id="rId1" Type="http://schemas.openxmlformats.org/officeDocument/2006/relationships/tags" Target="../tags/tag1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7.xml"/><Relationship Id="rId6" Type="http://schemas.openxmlformats.org/officeDocument/2006/relationships/image" Target="../media/image61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7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8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4" Type="http://schemas.openxmlformats.org/officeDocument/2006/relationships/image" Target="../media/image8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4" Type="http://schemas.openxmlformats.org/officeDocument/2006/relationships/image" Target="../media/image1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46.png"/><Relationship Id="rId5" Type="http://schemas.openxmlformats.org/officeDocument/2006/relationships/image" Target="../media/image92.gif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5616" y="2130425"/>
            <a:ext cx="7128792" cy="2018655"/>
          </a:xfrm>
        </p:spPr>
        <p:txBody>
          <a:bodyPr/>
          <a:lstStyle/>
          <a:p>
            <a:r>
              <a:rPr lang="zh-TW" altLang="en-US" sz="8800" dirty="0">
                <a:solidFill>
                  <a:schemeClr val="accent6"/>
                </a:solidFill>
                <a:latin typeface="標楷體" pitchFamily="65" charset="-120"/>
                <a:ea typeface="標楷體" pitchFamily="65" charset="-120"/>
              </a:rPr>
              <a:t>我的尋寶之旅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6F50F5-BE47-4423-B947-19600FD211A4}" type="slidenum">
              <a:rPr lang="en-US" altLang="zh-TW" smtClean="0"/>
              <a:pPr/>
              <a:t>1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14" y="3717032"/>
            <a:ext cx="1728192" cy="1440160"/>
          </a:xfrm>
          <a:prstGeom prst="rect">
            <a:avLst/>
          </a:prstGeom>
        </p:spPr>
      </p:pic>
      <p:pic>
        <p:nvPicPr>
          <p:cNvPr id="7" name="0503M00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90.09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50131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182187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13" name="標題 1"/>
          <p:cNvSpPr txBox="1">
            <a:spLocks/>
          </p:cNvSpPr>
          <p:nvPr/>
        </p:nvSpPr>
        <p:spPr bwMode="auto">
          <a:xfrm>
            <a:off x="5226453" y="1124744"/>
            <a:ext cx="309634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這裡才是</a:t>
            </a:r>
            <a:endParaRPr lang="zh-TW" altLang="en-US" sz="54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528884"/>
            <a:ext cx="4536504" cy="1152128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這是不是校門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8" y="1556792"/>
            <a:ext cx="4038600" cy="3899643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9" y="2267744"/>
            <a:ext cx="3979292" cy="3978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025821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小哥哥說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有一個校徽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509120"/>
            <a:ext cx="723900" cy="18764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1820435" cy="201027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10276"/>
            <a:ext cx="6768752" cy="4375269"/>
          </a:xfrm>
        </p:spPr>
      </p:pic>
      <p:sp>
        <p:nvSpPr>
          <p:cNvPr id="9" name="標題 7"/>
          <p:cNvSpPr txBox="1">
            <a:spLocks/>
          </p:cNvSpPr>
          <p:nvPr/>
        </p:nvSpPr>
        <p:spPr bwMode="auto">
          <a:xfrm>
            <a:off x="705149" y="48895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沒想到     好大一個</a:t>
            </a:r>
            <a:endParaRPr lang="zh-TW" altLang="en-US" sz="54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102066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00" end="297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535" y="4970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31813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這裡才是 我的最愛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059832" y="5157192"/>
            <a:ext cx="32423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陪我玩</a:t>
            </a:r>
          </a:p>
        </p:txBody>
      </p:sp>
      <p:pic>
        <p:nvPicPr>
          <p:cNvPr id="15" name="內容版面配置區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3456384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384376"/>
          </a:xfr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005064"/>
            <a:ext cx="720080" cy="25202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2" y="1268760"/>
            <a:ext cx="720080" cy="2520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08413"/>
            <a:ext cx="720080" cy="2520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43136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這裡比幼稚園大吧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</a:t>
            </a:r>
            <a:r>
              <a:rPr lang="zh-TW" altLang="en-US" dirty="0"/>
              <a:t>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292549"/>
          </a:xfrm>
        </p:spPr>
      </p:pic>
      <p:pic>
        <p:nvPicPr>
          <p:cNvPr id="16" name="內容版面配置區 1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038600" cy="329254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81608"/>
            <a:ext cx="1440160" cy="2549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99207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85396" y="274638"/>
            <a:ext cx="6951100" cy="1143000"/>
          </a:xfrm>
        </p:spPr>
        <p:txBody>
          <a:bodyPr/>
          <a:lstStyle/>
          <a:p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哥哥說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一定要知道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2407434" y="5013176"/>
            <a:ext cx="621770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樹的故事</a:t>
            </a:r>
            <a:endParaRPr lang="zh-TW" altLang="en-US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105"/>
            <a:ext cx="1742747" cy="1800200"/>
          </a:xfrm>
          <a:prstGeom prst="rect">
            <a:avLst/>
          </a:prstGeom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4038600" cy="2932509"/>
          </a:xfrm>
        </p:spPr>
      </p:pic>
      <p:pic>
        <p:nvPicPr>
          <p:cNvPr id="15" name="內容版面配置區 1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6872"/>
            <a:ext cx="4038600" cy="2932509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90" y="4200033"/>
            <a:ext cx="1008112" cy="196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70834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大哥哥說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291264" cy="4785395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學校司令台前，有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棵榕樹爺爺</a:t>
            </a:r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。從台南到我們的校園中，榕樹爺爺們一直都在校園中默默守護我們。</a:t>
            </a:r>
            <a:endParaRPr lang="zh-TW" altLang="en-US" sz="3600" dirty="0" smtClean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後來，發現一株榕樹爺爺生病了。</a:t>
            </a:r>
            <a:endParaRPr lang="en-US" altLang="zh-TW" sz="3600" b="1" dirty="0" smtClean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樹醫生說，</a:t>
            </a:r>
            <a:r>
              <a:rPr lang="zh-TW" altLang="en-US" sz="3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榕樹爺爺感染病菌叫做褐根菌</a:t>
            </a:r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就是像人類得到癌症</a:t>
            </a:r>
            <a:r>
              <a:rPr lang="zh-TW" altLang="en-US" sz="36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b="1" dirty="0" smtClean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為了讓榕樹爺爺快快康復學校辦了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祈福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36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495241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曾經  這裡有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為榕樹公公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038600" cy="3148533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3148533"/>
          </a:xfr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609600" y="4797152"/>
            <a:ext cx="8229600" cy="13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舉辦</a:t>
            </a:r>
            <a:r>
              <a:rPr lang="zh-TW" altLang="en-US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祈福的活動</a:t>
            </a:r>
            <a:endParaRPr lang="zh-TW" altLang="en-US" sz="54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189371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161" y="5194300"/>
            <a:ext cx="8229600" cy="1143000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我們的小樹正在成長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陪我們長大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17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6" y="1916832"/>
            <a:ext cx="4038600" cy="3076525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844824"/>
            <a:ext cx="4038600" cy="3076525"/>
          </a:xfr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546100" y="47667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榕樹公公　仍然上天堂了</a:t>
            </a:r>
            <a:endParaRPr lang="zh-TW" altLang="en-US" sz="5400" kern="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98243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還有  還有  找到了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971600" y="5301208"/>
            <a:ext cx="5112568" cy="9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但是</a:t>
            </a:r>
            <a:r>
              <a:rPr lang="en-US" altLang="zh-TW" kern="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這隻是</a:t>
            </a:r>
            <a:r>
              <a:rPr lang="zh-TW" altLang="en-US" sz="6000" kern="0" dirty="0" smtClean="0">
                <a:latin typeface="標楷體" pitchFamily="65" charset="-120"/>
                <a:ea typeface="標楷體" pitchFamily="65" charset="-120"/>
              </a:rPr>
              <a:t>鯨魚</a:t>
            </a:r>
            <a:endParaRPr lang="zh-TW" altLang="en-US" sz="6000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220541"/>
          </a:xfrm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251520" y="1988840"/>
            <a:ext cx="2428884" cy="9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我是小海豚</a:t>
            </a:r>
            <a:endParaRPr lang="zh-TW" altLang="en-US" sz="3200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3220541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09485"/>
            <a:ext cx="1425352" cy="1710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87168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畢業了   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可以留一個作品在這裡嗎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6408712" cy="39716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973910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71600" y="548680"/>
            <a:ext cx="741682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我哭了</a:t>
            </a:r>
            <a:endParaRPr lang="en-US" altLang="zh-TW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一直</a:t>
            </a:r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哭</a:t>
            </a:r>
            <a:r>
              <a:rPr lang="en-US" altLang="zh-TW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algn="ctr"/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一直哭</a:t>
            </a:r>
            <a:r>
              <a:rPr lang="en-US" altLang="zh-TW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一直哭</a:t>
            </a:r>
            <a:r>
              <a:rPr lang="en-US" altLang="zh-TW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6F50F5-BE47-4423-B947-19600FD211A4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70" y="3754720"/>
            <a:ext cx="3291840" cy="2194560"/>
          </a:xfrm>
          <a:prstGeom prst="rect">
            <a:avLst/>
          </a:prstGeom>
        </p:spPr>
      </p:pic>
      <p:sp>
        <p:nvSpPr>
          <p:cNvPr id="8" name="標題 6"/>
          <p:cNvSpPr txBox="1">
            <a:spLocks/>
          </p:cNvSpPr>
          <p:nvPr/>
        </p:nvSpPr>
        <p:spPr bwMode="auto">
          <a:xfrm>
            <a:off x="1067337" y="4329100"/>
            <a:ext cx="364674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我不要長大</a:t>
            </a:r>
            <a:r>
              <a:rPr lang="en-US" altLang="zh-TW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我要在</a:t>
            </a:r>
            <a:r>
              <a:rPr lang="en-US" altLang="zh-TW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Lion</a:t>
            </a:r>
            <a:r>
              <a:rPr lang="zh-TW" altLang="en-US" sz="4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zh-TW" altLang="en-US" sz="40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至少  這裡很好玩捉迷藏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80928"/>
            <a:ext cx="4038600" cy="3124448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4038600" cy="3096344"/>
          </a:xfrm>
        </p:spPr>
      </p:pic>
      <p:pic>
        <p:nvPicPr>
          <p:cNvPr id="3" name="P102066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5229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07696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猜猜這是甚麼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21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4038600" cy="2692400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49" y="2852936"/>
            <a:ext cx="4038600" cy="2692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64498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又看見小海豚了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76663"/>
            <a:ext cx="1122040" cy="328196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96480"/>
            <a:ext cx="1008112" cy="1962150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5904656" cy="3885813"/>
          </a:xfrm>
        </p:spPr>
      </p:pic>
      <p:sp>
        <p:nvSpPr>
          <p:cNvPr id="11" name="標題 1"/>
          <p:cNvSpPr txBox="1">
            <a:spLocks/>
          </p:cNvSpPr>
          <p:nvPr/>
        </p:nvSpPr>
        <p:spPr bwMode="auto">
          <a:xfrm>
            <a:off x="611560" y="4436231"/>
            <a:ext cx="37547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這隻才是</a:t>
            </a:r>
            <a:endParaRPr lang="zh-TW" altLang="en-US" sz="54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4401427"/>
            <a:ext cx="561975" cy="6762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229021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飛魚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還是海豚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68752" cy="445407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23369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小哥哥說</a:t>
            </a:r>
            <a:r>
              <a:rPr lang="en-US" altLang="zh-TW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有個開心農場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裡面什麼都有種</a:t>
            </a:r>
            <a:r>
              <a:rPr lang="en-US" altLang="zh-TW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有辣椒、茄子、木瓜、還有許多菜。</a:t>
            </a:r>
            <a:endParaRPr lang="zh-TW" alt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4038600" cy="343656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026374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大哥哥說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這是木瓜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596208" cy="3744416"/>
          </a:xfrm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看清楚了嗎</a:t>
            </a:r>
            <a:endParaRPr lang="zh-TW" altLang="en-US" sz="48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pic>
        <p:nvPicPr>
          <p:cNvPr id="10" name="內容版面配置區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787555" y="2510844"/>
            <a:ext cx="3673351" cy="36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27247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小哥哥說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這是辣椒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5868144" y="5301208"/>
            <a:ext cx="302433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別亂摸</a:t>
            </a:r>
            <a:endParaRPr lang="zh-TW" altLang="en-US" sz="54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24517"/>
            <a:ext cx="3106688" cy="2160240"/>
          </a:xfrm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9789"/>
            <a:ext cx="3229379" cy="2152919"/>
          </a:xfr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60" y="2060848"/>
            <a:ext cx="3789040" cy="3096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46475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還有   還有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4544"/>
            <a:ext cx="1728192" cy="228985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2" y="1772816"/>
            <a:ext cx="3617640" cy="37372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57151" y="2621093"/>
            <a:ext cx="313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54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這是茄子</a:t>
            </a:r>
            <a:endParaRPr lang="en-US" altLang="zh-TW" sz="54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93277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樹剪成的鳥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28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6156684" cy="4104456"/>
          </a:xfrm>
        </p:spPr>
      </p:pic>
    </p:spTree>
    <p:extLst>
      <p:ext uri="{BB962C8B-B14F-4D97-AF65-F5344CB8AC3E}">
        <p14:creationId xmlns:p14="http://schemas.microsoft.com/office/powerpoint/2010/main" val="166129804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這是我發現的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220541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292549"/>
          </a:xfrm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595750" y="515719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女兒牆是小鳥的家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94897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15212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大哥哥說：</a:t>
            </a:r>
            <a:r>
              <a:rPr lang="en-US" altLang="zh-TW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上國小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很好玩</a:t>
            </a:r>
            <a:r>
              <a:rPr lang="zh-TW" altLang="en-US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很有趣</a:t>
            </a:r>
            <a:r>
              <a:rPr lang="zh-TW" altLang="en-US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很厲害</a:t>
            </a:r>
            <a:endParaRPr lang="zh-TW" altLang="en-US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038600" cy="3528392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352839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793716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30</a:t>
            </a:fld>
            <a:endParaRPr lang="en-US" altLang="zh-TW"/>
          </a:p>
        </p:txBody>
      </p:sp>
      <p:sp>
        <p:nvSpPr>
          <p:cNvPr id="19" name="內容版面配置區 1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" name="00031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9.7088" end="24725.4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7" y="26288"/>
            <a:ext cx="9144000" cy="6858000"/>
          </a:xfrm>
        </p:spPr>
      </p:pic>
      <p:sp>
        <p:nvSpPr>
          <p:cNvPr id="24" name="標題 1"/>
          <p:cNvSpPr txBox="1">
            <a:spLocks/>
          </p:cNvSpPr>
          <p:nvPr/>
        </p:nvSpPr>
        <p:spPr bwMode="auto">
          <a:xfrm>
            <a:off x="539552" y="1052736"/>
            <a:ext cx="8229600" cy="94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我請媽媽幫我錄</a:t>
            </a:r>
          </a:p>
        </p:txBody>
      </p:sp>
    </p:spTree>
    <p:extLst>
      <p:ext uri="{BB962C8B-B14F-4D97-AF65-F5344CB8AC3E}">
        <p14:creationId xmlns:p14="http://schemas.microsoft.com/office/powerpoint/2010/main" val="1423749419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1844824"/>
            <a:ext cx="5472608" cy="2664296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太大聲了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所以牠們飛走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了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還好   還好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又回來了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31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1368152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408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4725144"/>
            <a:ext cx="8229600" cy="1143000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不敢大聲說話了</a:t>
            </a:r>
            <a:endParaRPr lang="zh-TW" altLang="en-US" sz="5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381116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牠們在這裡很幸福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10" name="矩形 9"/>
          <p:cNvSpPr/>
          <p:nvPr/>
        </p:nvSpPr>
        <p:spPr>
          <a:xfrm>
            <a:off x="3707904" y="616530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我的尋</a:t>
            </a:r>
            <a:r>
              <a:rPr lang="zh-TW" altLang="en-US" dirty="0"/>
              <a:t>寶之旅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sp>
        <p:nvSpPr>
          <p:cNvPr id="11" name="標題 1"/>
          <p:cNvSpPr txBox="1">
            <a:spLocks/>
          </p:cNvSpPr>
          <p:nvPr/>
        </p:nvSpPr>
        <p:spPr bwMode="auto">
          <a:xfrm>
            <a:off x="652573" y="4941168"/>
            <a:ext cx="3746376" cy="140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我們守護牠們</a:t>
            </a:r>
            <a:endParaRPr lang="zh-TW" altLang="en-US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2528" y="1948272"/>
            <a:ext cx="4383360" cy="33123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28678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旁邊的花園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34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038600" cy="3888432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888432"/>
          </a:xfr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600222" y="479514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找找自己喜歡的石頭</a:t>
            </a:r>
            <a:endParaRPr lang="zh-TW" altLang="en-US" sz="5400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43894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像不像私人花園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35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1624898" y="541009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大哥哥說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這裡是蝴蝶家園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3220541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31485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724270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93700" y="458670"/>
            <a:ext cx="8229600" cy="4176464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只是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我看不見</a:t>
            </a:r>
            <a:r>
              <a:rPr lang="zh-TW" altLang="en-US" sz="54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蝴蝶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牠們去哪裡呢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這裏不是牠們家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嗎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36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6832"/>
            <a:ext cx="1296144" cy="33843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3356992"/>
            <a:ext cx="2160240" cy="2556284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1763688" y="4365104"/>
            <a:ext cx="698477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小哥哥說</a:t>
            </a:r>
            <a:r>
              <a:rPr lang="en-US" altLang="zh-TW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花是蝴蝶的家</a:t>
            </a:r>
            <a:r>
              <a:rPr lang="en-US" altLang="zh-TW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只是這裡花太少了</a:t>
            </a:r>
            <a:endParaRPr lang="zh-TW" altLang="en-US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425448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37</a:t>
            </a:fld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264" cy="1800200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我決定拿出我的紅包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哥哥們也是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48880"/>
            <a:ext cx="4254624" cy="2836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19001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我們要幫</a:t>
            </a:r>
            <a:r>
              <a:rPr lang="zh-TW" altLang="en-US" sz="5400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蝴蝶</a:t>
            </a:r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買個家 </a:t>
            </a:r>
            <a: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52736"/>
            <a:ext cx="1666875" cy="1323975"/>
          </a:xfrm>
        </p:spPr>
      </p:pic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D5BD5-F353-4301-B029-8907DFEBA748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140968"/>
            <a:ext cx="4337299" cy="2891532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94768"/>
            <a:ext cx="3744416" cy="279196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984017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建新家在花園旁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D5BD5-F353-4301-B029-8907DFEBA748}" type="slidenum">
              <a:rPr lang="en-US" altLang="zh-TW" smtClean="0"/>
              <a:pPr/>
              <a:t>39</a:t>
            </a:fld>
            <a:endParaRPr lang="en-US" altLang="zh-TW"/>
          </a:p>
        </p:txBody>
      </p:sp>
      <p:pic>
        <p:nvPicPr>
          <p:cNvPr id="9" name="內容版面配置區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653136"/>
            <a:ext cx="1173474" cy="184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4" y="1938043"/>
            <a:ext cx="4040188" cy="2693458"/>
          </a:xfrm>
        </p:spPr>
      </p:pic>
      <p:pic>
        <p:nvPicPr>
          <p:cNvPr id="14" name="內容版面配置區 13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746500" cy="482404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6086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給了我一張藏寶圖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</a:t>
            </a:fld>
            <a:endParaRPr lang="en-US" altLang="zh-TW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595750" y="501317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找尋校園的驚奇</a:t>
            </a:r>
            <a:endParaRPr lang="zh-TW" altLang="en-US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038600" cy="3364557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36455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756350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有蝴蝶才是</a:t>
            </a:r>
            <a:r>
              <a:rPr lang="zh-TW" altLang="en-US" sz="54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蝴蝶</a:t>
            </a:r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家園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40</a:t>
            </a:fld>
            <a:endParaRPr lang="en-US" altLang="zh-TW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5410944" cy="3960440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33788"/>
            <a:ext cx="3164163" cy="28083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77740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這是屬於我們的星空</a:t>
            </a:r>
            <a:endParaRPr lang="zh-TW" altLang="en-US" sz="54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104456" cy="324036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292549"/>
          </a:xfr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41</a:t>
            </a:fld>
            <a:endParaRPr lang="en-US" altLang="zh-TW"/>
          </a:p>
        </p:txBody>
      </p:sp>
      <p:pic>
        <p:nvPicPr>
          <p:cNvPr id="10" name="內容版面配置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0302" y="3153190"/>
            <a:ext cx="209432" cy="25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內容版面配置區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4365104"/>
            <a:ext cx="1173474" cy="184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683438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我喜歡的超級大拼圖</a:t>
            </a:r>
            <a:endParaRPr lang="zh-TW" altLang="en-US" sz="54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5966" y="2078850"/>
            <a:ext cx="4644516" cy="3312368"/>
          </a:xfr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42</a:t>
            </a:fld>
            <a:endParaRPr lang="en-US" altLang="zh-TW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568" y="1988840"/>
            <a:ext cx="4608512" cy="3456384"/>
          </a:xfr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792088" cy="27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267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595750" y="5157192"/>
            <a:ext cx="779267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是這棟大樓</a:t>
            </a: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0" y="1877226"/>
            <a:ext cx="3880847" cy="3290517"/>
          </a:xfrm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3967788" cy="3240360"/>
          </a:xfrm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580942" y="3326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下一站   找一個</a:t>
            </a:r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大秘密</a:t>
            </a:r>
            <a:endParaRPr lang="zh-TW" altLang="en-US" sz="5400" kern="0" dirty="0"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86701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走到附近的國中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才能看見</a:t>
            </a:r>
            <a:r>
              <a:rPr lang="zh-TW" altLang="en-US" sz="48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的</a:t>
            </a:r>
            <a:endParaRPr lang="zh-TW" altLang="en-US" sz="48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44</a:t>
            </a:fld>
            <a:endParaRPr lang="en-US" altLang="zh-TW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912768" cy="4259684"/>
          </a:xfrm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2267744" y="4941168"/>
            <a:ext cx="504056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8000" kern="0" dirty="0" smtClean="0">
                <a:latin typeface="標楷體" pitchFamily="65" charset="-120"/>
                <a:ea typeface="標楷體" pitchFamily="65" charset="-120"/>
              </a:rPr>
              <a:t>一隻豬</a:t>
            </a:r>
            <a:endParaRPr lang="zh-TW" altLang="en-US" sz="8000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C:\Users\irene Wu\圖庫\storymu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09082"/>
            <a:ext cx="2088232" cy="16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161180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64092"/>
            <a:ext cx="7128792" cy="472920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哥哥們說的對   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45</a:t>
            </a:fld>
            <a:endParaRPr lang="en-US" altLang="zh-TW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691680" y="5013176"/>
            <a:ext cx="6048672" cy="9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我會喜歡這裡  </a:t>
            </a:r>
            <a:endParaRPr lang="zh-TW" altLang="en-US" sz="5400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458">
            <a:off x="5626257" y="1409152"/>
            <a:ext cx="747575" cy="28510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881">
            <a:off x="1311369" y="904827"/>
            <a:ext cx="1010960" cy="2818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40246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我想收集獎卡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3" y="1460500"/>
            <a:ext cx="6858000" cy="4572000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561975" cy="6762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96758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和學校中最厲害的人合照</a:t>
            </a:r>
            <a:endParaRPr lang="zh-TW" altLang="en-US" sz="48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47</a:t>
            </a:fld>
            <a:endParaRPr lang="en-US" altLang="zh-TW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2592288" cy="4437112"/>
          </a:xfrm>
          <a:prstGeom prst="rect">
            <a:avLst/>
          </a:prstGeom>
        </p:spPr>
      </p:pic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93" y="332656"/>
            <a:ext cx="1653530" cy="1400439"/>
          </a:xfrm>
        </p:spPr>
      </p:pic>
      <p:pic>
        <p:nvPicPr>
          <p:cNvPr id="12" name="內容版面配置區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348" y="4941168"/>
            <a:ext cx="5619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25661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大哥哥放我在心上</a:t>
            </a:r>
            <a: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小哥哥放我在心上</a:t>
            </a:r>
            <a: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我會開開心心</a:t>
            </a: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天天上學</a:t>
            </a:r>
            <a: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這裡好多好多新</a:t>
            </a:r>
            <a:r>
              <a:rPr lang="zh-TW" altLang="en-US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事物</a:t>
            </a: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讓我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感動</a:t>
            </a: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“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40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真</a:t>
            </a:r>
            <a:r>
              <a:rPr lang="zh-TW" altLang="en-US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好</a:t>
            </a:r>
            <a:r>
              <a:rPr lang="en-US" altLang="zh-TW" sz="40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”</a:t>
            </a:r>
            <a:endParaRPr lang="zh-TW" altLang="en-US" sz="40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66" y="3645024"/>
            <a:ext cx="2592288" cy="2559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57552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這是我的到的獎品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49</a:t>
            </a:fld>
            <a:endParaRPr lang="en-US" altLang="zh-TW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80728"/>
            <a:ext cx="1584176" cy="55446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15616" y="1844824"/>
            <a:ext cx="1107996" cy="34563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我很快樂</a:t>
            </a:r>
            <a:endParaRPr lang="zh-TW" altLang="en-US" sz="6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6732" y="2303392"/>
            <a:ext cx="4038600" cy="29804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75028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然後  哥哥們會送我</a:t>
            </a:r>
            <a:endParaRPr lang="zh-TW" altLang="en-US" sz="5400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827584" y="2132856"/>
            <a:ext cx="2877716" cy="639762"/>
          </a:xfrm>
        </p:spPr>
        <p:txBody>
          <a:bodyPr/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New   </a:t>
            </a:r>
            <a:r>
              <a:rPr lang="en-US" altLang="zh-TW" sz="36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i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-Pad</a:t>
            </a:r>
            <a:endParaRPr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4" y="2780928"/>
            <a:ext cx="3962400" cy="2880320"/>
          </a:xfrm>
        </p:spPr>
      </p:pic>
      <p:sp>
        <p:nvSpPr>
          <p:cNvPr id="10" name="文字版面配置區 9"/>
          <p:cNvSpPr>
            <a:spLocks noGrp="1"/>
          </p:cNvSpPr>
          <p:nvPr>
            <p:ph type="body" sz="quarter" idx="3"/>
          </p:nvPr>
        </p:nvSpPr>
        <p:spPr>
          <a:xfrm>
            <a:off x="5724128" y="2060848"/>
            <a:ext cx="2242592" cy="639762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布娃娃</a:t>
            </a:r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69228"/>
            <a:ext cx="4041775" cy="2892019"/>
          </a:xfr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我的尋寶之旅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2241790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從這裡開始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683568" y="5013176"/>
            <a:ext cx="8229600" cy="135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哥哥說：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我們帶你去尋寶。你別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怕</a:t>
            </a:r>
            <a:endParaRPr lang="zh-TW" altLang="en-US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4" y="1720627"/>
            <a:ext cx="7643192" cy="329254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111709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16" name="標題 4"/>
          <p:cNvSpPr txBox="1">
            <a:spLocks/>
          </p:cNvSpPr>
          <p:nvPr/>
        </p:nvSpPr>
        <p:spPr bwMode="auto">
          <a:xfrm>
            <a:off x="609600" y="427038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這是</a:t>
            </a:r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人行道</a:t>
            </a:r>
            <a:r>
              <a:rPr lang="en-US" altLang="zh-TW" kern="0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1570038"/>
            <a:ext cx="3741420" cy="4379242"/>
          </a:xfrm>
        </p:spPr>
      </p:pic>
      <p:pic>
        <p:nvPicPr>
          <p:cNvPr id="18" name="內容版面配置區 1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096344" cy="2692400"/>
          </a:xfrm>
        </p:spPr>
      </p:pic>
      <p:pic>
        <p:nvPicPr>
          <p:cNvPr id="15" name="內容版面配置區 1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98538"/>
            <a:ext cx="3071506" cy="2692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327585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小祕密是</a:t>
            </a:r>
            <a:r>
              <a:rPr lang="en-US" altLang="zh-TW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611560" y="515719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走八個格子就有一隻鳥</a:t>
            </a: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2132">
            <a:off x="467544" y="1988840"/>
            <a:ext cx="4038600" cy="3168352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403">
            <a:off x="4648200" y="1988840"/>
            <a:ext cx="4038600" cy="322054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364062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我認得牠</a:t>
            </a:r>
            <a:endParaRPr lang="zh-TW" altLang="en-US" sz="5400" dirty="0">
              <a:solidFill>
                <a:srgbClr val="0033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我</a:t>
            </a:r>
            <a:r>
              <a:rPr lang="zh-TW" altLang="en-US" dirty="0"/>
              <a:t>的尋寶之旅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ECA6-2FBA-4EF6-B7EB-68FB62FBA9BC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624736" cy="3666490"/>
          </a:xfr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755576" y="5367298"/>
            <a:ext cx="8229600" cy="94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kern="0" dirty="0" smtClean="0">
                <a:latin typeface="標楷體" pitchFamily="65" charset="-120"/>
                <a:ea typeface="標楷體" pitchFamily="65" charset="-120"/>
              </a:rPr>
              <a:t>牠唱歌給我聽</a:t>
            </a:r>
            <a:endParaRPr lang="zh-TW" altLang="en-US" kern="0" dirty="0"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105066"/>
      </p:ext>
    </p:extLst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2.3|3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1.3|2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"/>
</p:tagLst>
</file>

<file path=ppt/theme/theme1.xml><?xml version="1.0" encoding="utf-8"?>
<a:theme xmlns:a="http://schemas.openxmlformats.org/drawingml/2006/main" name="01127091">
  <a:themeElements>
    <a:clrScheme name="K12_14 14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12_14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12_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3">
        <a:dk1>
          <a:srgbClr val="000000"/>
        </a:dk1>
        <a:lt1>
          <a:srgbClr val="FFFFFF"/>
        </a:lt1>
        <a:dk2>
          <a:srgbClr val="FF00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14">
        <a:dk1>
          <a:srgbClr val="000000"/>
        </a:dk1>
        <a:lt1>
          <a:srgbClr val="FFFFFF"/>
        </a:lt1>
        <a:dk2>
          <a:srgbClr val="FF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01127091</Template>
  <TotalTime>1227</TotalTime>
  <Words>802</Words>
  <Application>Microsoft Office PowerPoint</Application>
  <PresentationFormat>如螢幕大小 (4:3)</PresentationFormat>
  <Paragraphs>182</Paragraphs>
  <Slides>49</Slides>
  <Notes>0</Notes>
  <HiddenSlides>0</HiddenSlides>
  <MMClips>5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  <vt:variant>
        <vt:lpstr>自訂放映</vt:lpstr>
      </vt:variant>
      <vt:variant>
        <vt:i4>1</vt:i4>
      </vt:variant>
    </vt:vector>
  </HeadingPairs>
  <TitlesOfParts>
    <vt:vector size="51" baseType="lpstr">
      <vt:lpstr>01127091</vt:lpstr>
      <vt:lpstr>我的尋寶之旅</vt:lpstr>
      <vt:lpstr>PowerPoint 簡報</vt:lpstr>
      <vt:lpstr>大哥哥說： 上國小很好玩、很有趣、很厲害</vt:lpstr>
      <vt:lpstr>給了我一張藏寶圖</vt:lpstr>
      <vt:lpstr>然後  哥哥們會送我</vt:lpstr>
      <vt:lpstr>從這裡開始</vt:lpstr>
      <vt:lpstr> </vt:lpstr>
      <vt:lpstr>小祕密是…</vt:lpstr>
      <vt:lpstr>我認得牠</vt:lpstr>
      <vt:lpstr>這是不是校門</vt:lpstr>
      <vt:lpstr>小哥哥說:有一個校徽</vt:lpstr>
      <vt:lpstr>這裡才是 我的最愛</vt:lpstr>
      <vt:lpstr>這裡比幼稚園大吧</vt:lpstr>
      <vt:lpstr>大哥哥說:一定要知道</vt:lpstr>
      <vt:lpstr>大哥哥說:</vt:lpstr>
      <vt:lpstr>曾經  這裡有 為榕樹公公</vt:lpstr>
      <vt:lpstr>我們的小樹正在成長中 陪我們長大</vt:lpstr>
      <vt:lpstr>還有  還有  找到了</vt:lpstr>
      <vt:lpstr>畢業了    可以留一個作品在這裡嗎?</vt:lpstr>
      <vt:lpstr>至少  這裡很好玩捉迷藏</vt:lpstr>
      <vt:lpstr>猜猜這是甚麼</vt:lpstr>
      <vt:lpstr>又看見小海豚了</vt:lpstr>
      <vt:lpstr>飛魚?還是海豚?</vt:lpstr>
      <vt:lpstr>小哥哥說:有個開心農場</vt:lpstr>
      <vt:lpstr>大哥哥說:這是木瓜</vt:lpstr>
      <vt:lpstr>小哥哥說:這是辣椒</vt:lpstr>
      <vt:lpstr>還有   還有</vt:lpstr>
      <vt:lpstr>樹剪成的鳥</vt:lpstr>
      <vt:lpstr>這是我發現的</vt:lpstr>
      <vt:lpstr>PowerPoint 簡報</vt:lpstr>
      <vt:lpstr>太大聲了 所以牠們飛走了  還好   還好 又回來了</vt:lpstr>
      <vt:lpstr>不敢大聲說話了</vt:lpstr>
      <vt:lpstr>牠們在這裡很幸福</vt:lpstr>
      <vt:lpstr>旁邊的花園</vt:lpstr>
      <vt:lpstr>像不像私人花園</vt:lpstr>
      <vt:lpstr>只是 我看不見蝴蝶 牠們去哪裡呢 這裏不是牠們家嗎? </vt:lpstr>
      <vt:lpstr>我決定拿出我的紅包 哥哥們也是 </vt:lpstr>
      <vt:lpstr> 我們要幫蝴蝶買個家  </vt:lpstr>
      <vt:lpstr>建新家在花園旁</vt:lpstr>
      <vt:lpstr>有蝴蝶才是蝴蝶家園!!</vt:lpstr>
      <vt:lpstr>這是屬於我們的星空</vt:lpstr>
      <vt:lpstr>我喜歡的超級大拼圖</vt:lpstr>
      <vt:lpstr>PowerPoint 簡報</vt:lpstr>
      <vt:lpstr>走到附近的國中才能看見的</vt:lpstr>
      <vt:lpstr>哥哥們說的對   </vt:lpstr>
      <vt:lpstr>我想收集獎卡</vt:lpstr>
      <vt:lpstr>和學校中最厲害的人合照</vt:lpstr>
      <vt:lpstr>大哥哥放我在心上 小哥哥放我在心上 我會開開心心 天天上學 這裡好多好多新的事物 讓我感動 “上學真好”</vt:lpstr>
      <vt:lpstr>這是我的到的獎品</vt:lpstr>
      <vt:lpstr>自訂放映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teacher</dc:creator>
  <cp:lastModifiedBy>irene Wu</cp:lastModifiedBy>
  <cp:revision>121</cp:revision>
  <dcterms:created xsi:type="dcterms:W3CDTF">2013-01-07T05:14:51Z</dcterms:created>
  <dcterms:modified xsi:type="dcterms:W3CDTF">2013-05-13T15:15:04Z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TC011270911028</vt:lpwstr>
  </property>
</Properties>
</file>