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79" r:id="rId9"/>
    <p:sldId id="262" r:id="rId10"/>
    <p:sldId id="263" r:id="rId11"/>
    <p:sldId id="264" r:id="rId12"/>
    <p:sldId id="266" r:id="rId13"/>
    <p:sldId id="281" r:id="rId14"/>
    <p:sldId id="267" r:id="rId15"/>
    <p:sldId id="268" r:id="rId16"/>
    <p:sldId id="269" r:id="rId17"/>
    <p:sldId id="270" r:id="rId18"/>
    <p:sldId id="271" r:id="rId19"/>
    <p:sldId id="282" r:id="rId20"/>
    <p:sldId id="272" r:id="rId21"/>
    <p:sldId id="273" r:id="rId22"/>
    <p:sldId id="274" r:id="rId23"/>
    <p:sldId id="275" r:id="rId24"/>
    <p:sldId id="276" r:id="rId25"/>
    <p:sldId id="283" r:id="rId26"/>
    <p:sldId id="265" r:id="rId27"/>
    <p:sldId id="277" r:id="rId28"/>
    <p:sldId id="278" r:id="rId2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>
      <p:cViewPr varScale="1">
        <p:scale>
          <a:sx n="83" d="100"/>
          <a:sy n="83" d="100"/>
        </p:scale>
        <p:origin x="-1454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5058F-0E0F-4697-866B-428BFCFBD063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E6B1D-B3E1-4EC9-BFCF-18E4119F60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787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6B1D-B3E1-4EC9-BFCF-18E4119F607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86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6B1D-B3E1-4EC9-BFCF-18E4119F607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3657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6B1D-B3E1-4EC9-BFCF-18E4119F6070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513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6B1D-B3E1-4EC9-BFCF-18E4119F6070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14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27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191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047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538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1930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988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42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913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228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027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659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6FAFD-2925-4A97-88A8-BB3860F705F5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0F4CA-13F7-4057-BE5E-4A8A5925D3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259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gif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31777;&#22577;\active\0516.swf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microsoft.com/office/2007/relationships/hdphoto" Target="../media/hdphoto3.wdp"/><Relationship Id="rId7" Type="http://schemas.openxmlformats.org/officeDocument/2006/relationships/slide" Target="slide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3.xml"/><Relationship Id="rId10" Type="http://schemas.openxmlformats.org/officeDocument/2006/relationships/slide" Target="slide25.xml"/><Relationship Id="rId4" Type="http://schemas.openxmlformats.org/officeDocument/2006/relationships/image" Target="../media/image7.gif"/><Relationship Id="rId9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22.wdp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gif"/><Relationship Id="rId9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55" y="2416034"/>
            <a:ext cx="4766312" cy="127416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562">
            <a:off x="195132" y="952367"/>
            <a:ext cx="4995506" cy="133104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187624" y="530120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i="1" u="sng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新綜藝體" pitchFamily="49" charset="-120"/>
              </a:rPr>
              <a:t>製作人：王詩晴、蔡蕙雯、李姿瑩、呂亞軒、施佳妤</a:t>
            </a:r>
            <a:endParaRPr lang="zh-TW" altLang="en-US" sz="3600" b="1" i="1" u="sng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新綜藝體" pitchFamily="49" charset="-120"/>
            </a:endParaRPr>
          </a:p>
        </p:txBody>
      </p:sp>
      <p:sp>
        <p:nvSpPr>
          <p:cNvPr id="3" name="動作按鈕: 下一項 2">
            <a:hlinkClick r:id="" action="ppaction://hlinkshowjump?jump=nextslide" highlightClick="1"/>
          </p:cNvPr>
          <p:cNvSpPr/>
          <p:nvPr/>
        </p:nvSpPr>
        <p:spPr>
          <a:xfrm>
            <a:off x="7783408" y="6093296"/>
            <a:ext cx="1210031" cy="64807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038" y1="67188" x2="43038" y2="67188"/>
                        <a14:foregroundMark x1="40506" y1="42969" x2="40506" y2="42969"/>
                        <a14:foregroundMark x1="40506" y1="78906" x2="40506" y2="7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7803">
            <a:off x="616259" y="2332469"/>
            <a:ext cx="3380060" cy="2738277"/>
          </a:xfrm>
          <a:prstGeom prst="rect">
            <a:avLst/>
          </a:prstGeom>
        </p:spPr>
      </p:pic>
      <p:pic>
        <p:nvPicPr>
          <p:cNvPr id="9" name="總是一次又一次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00" end="0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20272" y="6191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14">
            <a:off x="901835" y="241663"/>
            <a:ext cx="7340326" cy="530707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59024" y="5445223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辛辛苦苦的分類</a:t>
            </a:r>
            <a:r>
              <a:rPr lang="en-US" altLang="zh-TW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!!</a:t>
            </a:r>
            <a:r>
              <a:rPr lang="zh-TW" alt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讓我的汗水一滴一滴地</a:t>
            </a:r>
            <a:r>
              <a:rPr lang="zh-TW" alt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流下</a:t>
            </a:r>
            <a:r>
              <a:rPr lang="en-US" altLang="zh-TW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</a:t>
            </a:r>
            <a:endParaRPr lang="zh-TW" alt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1403648" y="430587"/>
            <a:ext cx="2448272" cy="1656184"/>
          </a:xfrm>
          <a:prstGeom prst="wedgeEllipseCallout">
            <a:avLst>
              <a:gd name="adj1" fmla="val 38664"/>
              <a:gd name="adj2" fmla="val 5158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快點啦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我還要回去練球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雲朵形圖說文字 8"/>
          <p:cNvSpPr/>
          <p:nvPr/>
        </p:nvSpPr>
        <p:spPr>
          <a:xfrm>
            <a:off x="6650972" y="264768"/>
            <a:ext cx="2135075" cy="1800200"/>
          </a:xfrm>
          <a:prstGeom prst="cloudCallout">
            <a:avLst>
              <a:gd name="adj1" fmla="val -32287"/>
              <a:gd name="adj2" fmla="val 6131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好啦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好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拉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別催拉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動作按鈕: 下一項 9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動作按鈕: 上一項 10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動作按鈕: 首頁 11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93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038">
            <a:off x="679271" y="492288"/>
            <a:ext cx="4782520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041">
            <a:off x="4318600" y="1606366"/>
            <a:ext cx="4253136" cy="3869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字方塊 8"/>
          <p:cNvSpPr txBox="1"/>
          <p:nvPr/>
        </p:nvSpPr>
        <p:spPr>
          <a:xfrm>
            <a:off x="683568" y="5054819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要收工囉</a:t>
            </a:r>
            <a:r>
              <a:rPr lang="en-US" altLang="zh-TW" sz="44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sz="44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來玩吧</a:t>
            </a:r>
            <a:r>
              <a:rPr lang="en-US" altLang="zh-TW" sz="44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!!</a:t>
            </a:r>
            <a:endParaRPr lang="zh-TW" altLang="en-US" sz="4400" b="1" i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動作按鈕: 下一項 9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動作按鈕: 上一項 10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動作按鈕: 首頁 11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3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4933">
            <a:off x="408232" y="876441"/>
            <a:ext cx="5760640" cy="481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6300192" y="620688"/>
            <a:ext cx="266429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雖然打掃資源回收或只是整理資源回收都是一件很辛苦的事</a:t>
            </a:r>
            <a:r>
              <a:rPr lang="en-US" altLang="zh-TW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!!</a:t>
            </a: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但我們還是要認真的做事情</a:t>
            </a:r>
            <a:r>
              <a:rPr lang="en-US" altLang="zh-TW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讓我們為學校盡一份心力，流再多的汗也是值得的，希望大家不要再亂丟垃圾了。</a:t>
            </a:r>
            <a:endParaRPr lang="zh-TW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動作按鈕: 下一項 7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動作按鈕: 上一項 8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動作按鈕: 首頁 9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52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動作按鈕: 首頁 4">
            <a:hlinkClick r:id="" action="ppaction://hlinkshowjump?jump=firstslide" highlightClick="1"/>
          </p:cNvPr>
          <p:cNvSpPr/>
          <p:nvPr/>
        </p:nvSpPr>
        <p:spPr>
          <a:xfrm>
            <a:off x="6948264" y="6060272"/>
            <a:ext cx="1008112" cy="657926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上一項 6">
            <a:hlinkClick r:id="" action="ppaction://hlinkshowjump?jump=previousslide" highlightClick="1"/>
          </p:cNvPr>
          <p:cNvSpPr/>
          <p:nvPr/>
        </p:nvSpPr>
        <p:spPr>
          <a:xfrm>
            <a:off x="5705560" y="6057768"/>
            <a:ext cx="1080120" cy="606666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動作按鈕: 下一項 7">
            <a:hlinkClick r:id="" action="ppaction://hlinkshowjump?jump=nextslide" highlightClick="1"/>
          </p:cNvPr>
          <p:cNvSpPr/>
          <p:nvPr/>
        </p:nvSpPr>
        <p:spPr>
          <a:xfrm>
            <a:off x="8132099" y="6065280"/>
            <a:ext cx="936104" cy="65792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>
            <a:hlinkClick r:id="rId4" action="ppaction://hlinksldjump"/>
          </p:cNvPr>
          <p:cNvSpPr/>
          <p:nvPr/>
        </p:nvSpPr>
        <p:spPr>
          <a:xfrm>
            <a:off x="827584" y="1196752"/>
            <a:ext cx="7488832" cy="364904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 smtClean="0">
                <a:latin typeface="微軟正黑體" pitchFamily="34" charset="-120"/>
                <a:ea typeface="微軟正黑體" pitchFamily="34" charset="-120"/>
              </a:rPr>
              <a:t>正確選用塑膠容器─</a:t>
            </a:r>
            <a:endParaRPr lang="en-US" altLang="zh-TW" sz="60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6000" dirty="0" smtClean="0">
                <a:latin typeface="微軟正黑體" pitchFamily="34" charset="-120"/>
                <a:ea typeface="微軟正黑體" pitchFamily="34" charset="-120"/>
              </a:rPr>
              <a:t>海波兒童劇團宣導</a:t>
            </a:r>
            <a:endParaRPr lang="zh-TW" altLang="en-US" sz="6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64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" y="0"/>
            <a:ext cx="9133983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" y="188640"/>
            <a:ext cx="9144000" cy="61722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28535" y="5580529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正在排隊聽海波兒童劇正確選用塑膠容器宣導</a:t>
            </a:r>
            <a:endParaRPr lang="zh-TW" alt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動作按鈕: 下一項 8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動作按鈕: 上一項 9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動作按鈕: 首頁 10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0516.swf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115616" y="980728"/>
            <a:ext cx="6480695" cy="465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6" y="4366"/>
            <a:ext cx="9144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9" y="466572"/>
            <a:ext cx="8324776" cy="5266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字方塊 7"/>
          <p:cNvSpPr txBox="1"/>
          <p:nvPr/>
        </p:nvSpPr>
        <p:spPr>
          <a:xfrm>
            <a:off x="142566" y="5003532"/>
            <a:ext cx="891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漂亮的姊姊在幫我們宣導喔</a:t>
            </a:r>
            <a:r>
              <a:rPr lang="en-US" altLang="zh-TW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動作按鈕: 下一項 8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動作按鈕: 上一項 9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動作按鈕: 首頁 10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27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71" b="93829" l="10000" r="92875">
                        <a14:foregroundMark x1="25750" y1="81962" x2="25750" y2="81962"/>
                        <a14:foregroundMark x1="29125" y1="81013" x2="29125" y2="81013"/>
                        <a14:foregroundMark x1="32125" y1="81962" x2="32125" y2="81962"/>
                        <a14:foregroundMark x1="32500" y1="81962" x2="32500" y2="81962"/>
                        <a14:foregroundMark x1="33500" y1="83861" x2="33500" y2="83861"/>
                        <a14:foregroundMark x1="34250" y1="83861" x2="34250" y2="83861"/>
                        <a14:foregroundMark x1="35250" y1="83861" x2="35250" y2="83861"/>
                        <a14:foregroundMark x1="55000" y1="84177" x2="55000" y2="84177"/>
                        <a14:foregroundMark x1="55000" y1="84177" x2="55000" y2="84177"/>
                        <a14:foregroundMark x1="58375" y1="84177" x2="58375" y2="84177"/>
                        <a14:foregroundMark x1="58375" y1="84177" x2="58375" y2="84177"/>
                        <a14:foregroundMark x1="52500" y1="69304" x2="47375" y2="65665"/>
                        <a14:foregroundMark x1="51500" y1="15506" x2="51500" y2="15506"/>
                        <a14:foregroundMark x1="46125" y1="6171" x2="46125" y2="6171"/>
                        <a14:foregroundMark x1="75375" y1="12658" x2="75375" y2="12658"/>
                        <a14:foregroundMark x1="79250" y1="15823" x2="79250" y2="15823"/>
                        <a14:foregroundMark x1="89750" y1="30222" x2="89750" y2="3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7340">
            <a:off x="14749" y="-218611"/>
            <a:ext cx="7611562" cy="601313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74934" y="509230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TW" alt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大姊姊在教我們怎樣選取塑膠容器</a:t>
            </a:r>
            <a:r>
              <a:rPr lang="en-US" altLang="zh-TW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!!</a:t>
            </a:r>
            <a:endParaRPr lang="zh-TW" altLang="en-US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動作按鈕: 下一項 7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動作按鈕: 上一項 8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動作按鈕: 首頁 9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304">
            <a:off x="519771" y="286144"/>
            <a:ext cx="7287227" cy="553468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99592" y="5361071"/>
            <a:ext cx="8639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在跳舞</a:t>
            </a:r>
            <a:r>
              <a:rPr lang="zh-TW" alt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囉</a:t>
            </a:r>
            <a:r>
              <a:rPr lang="en-US" altLang="zh-TW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!!</a:t>
            </a:r>
            <a:r>
              <a:rPr lang="zh-TW" alt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準備</a:t>
            </a:r>
            <a:r>
              <a:rPr lang="zh-TW" alt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回</a:t>
            </a:r>
            <a:r>
              <a:rPr lang="zh-TW" alt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教室</a:t>
            </a:r>
          </a:p>
        </p:txBody>
      </p:sp>
      <p:sp>
        <p:nvSpPr>
          <p:cNvPr id="8" name="動作按鈕: 下一項 7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動作按鈕: 上一項 8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動作按鈕: 首頁 9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347">
            <a:off x="520680" y="684399"/>
            <a:ext cx="7428206" cy="5305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6156176" y="836712"/>
            <a:ext cx="2602061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TW" alt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學校為我們準備了海波兒童劇的演出，也是為了讓我們知道塑膠容器怎麼使用怎麼回收分類</a:t>
            </a:r>
            <a:r>
              <a:rPr lang="en-US" altLang="zh-TW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~~</a:t>
            </a:r>
            <a:r>
              <a:rPr lang="zh-TW" alt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所以要好好珍惜。</a:t>
            </a:r>
            <a:endParaRPr lang="zh-TW" alt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動作按鈕: 下一項 7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動作按鈕: 上一項 8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動作按鈕: 首頁 9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0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動作按鈕: 首頁 4">
            <a:hlinkClick r:id="" action="ppaction://hlinkshowjump?jump=firstslide" highlightClick="1"/>
          </p:cNvPr>
          <p:cNvSpPr/>
          <p:nvPr/>
        </p:nvSpPr>
        <p:spPr>
          <a:xfrm>
            <a:off x="6948264" y="6060272"/>
            <a:ext cx="1008112" cy="657926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上一項 6">
            <a:hlinkClick r:id="" action="ppaction://hlinkshowjump?jump=previousslide" highlightClick="1"/>
          </p:cNvPr>
          <p:cNvSpPr/>
          <p:nvPr/>
        </p:nvSpPr>
        <p:spPr>
          <a:xfrm>
            <a:off x="5705560" y="6057768"/>
            <a:ext cx="1080120" cy="606666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動作按鈕: 下一項 7">
            <a:hlinkClick r:id="" action="ppaction://hlinkshowjump?jump=nextslide" highlightClick="1"/>
          </p:cNvPr>
          <p:cNvSpPr/>
          <p:nvPr/>
        </p:nvSpPr>
        <p:spPr>
          <a:xfrm>
            <a:off x="8132099" y="6065280"/>
            <a:ext cx="936104" cy="65792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>
            <a:hlinkClick r:id="rId4" action="ppaction://hlinksldjump"/>
          </p:cNvPr>
          <p:cNvSpPr/>
          <p:nvPr/>
        </p:nvSpPr>
        <p:spPr>
          <a:xfrm>
            <a:off x="1187624" y="1268760"/>
            <a:ext cx="7056784" cy="36004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latin typeface="微軟正黑體" pitchFamily="34" charset="-120"/>
                <a:ea typeface="微軟正黑體" pitchFamily="34" charset="-120"/>
              </a:rPr>
              <a:t>學校的書包檢測</a:t>
            </a:r>
          </a:p>
        </p:txBody>
      </p:sp>
    </p:spTree>
    <p:extLst>
      <p:ext uri="{BB962C8B-B14F-4D97-AF65-F5344CB8AC3E}">
        <p14:creationId xmlns:p14="http://schemas.microsoft.com/office/powerpoint/2010/main" val="14964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48" y="14261"/>
            <a:ext cx="2304256" cy="131439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11310" y="191809"/>
            <a:ext cx="5328592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zh-TW" alt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第一章</a:t>
            </a:r>
            <a:endParaRPr lang="en-US" altLang="zh-TW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altLang="zh-TW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zh-TW" alt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第二章</a:t>
            </a:r>
            <a:endParaRPr lang="en-US" altLang="zh-TW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zh-TW" alt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第三章</a:t>
            </a:r>
            <a:endParaRPr lang="en-US" altLang="zh-TW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zh-TW" alt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第四章</a:t>
            </a:r>
            <a:endParaRPr lang="en-US" altLang="zh-TW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zh-TW" alt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第五章</a:t>
            </a:r>
            <a:endParaRPr lang="en-US" altLang="zh-TW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altLang="zh-TW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zh-TW" altLang="en-US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第六</a:t>
            </a:r>
            <a:r>
              <a:rPr lang="zh-TW" alt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章</a:t>
            </a:r>
            <a:endParaRPr lang="en-US" altLang="zh-TW" sz="3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動作按鈕: 首頁 4">
            <a:hlinkClick r:id="" action="ppaction://hlinkshowjump?jump=firstslide" highlightClick="1"/>
          </p:cNvPr>
          <p:cNvSpPr/>
          <p:nvPr/>
        </p:nvSpPr>
        <p:spPr>
          <a:xfrm>
            <a:off x="6948264" y="6060272"/>
            <a:ext cx="1008112" cy="657926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上一項 6">
            <a:hlinkClick r:id="" action="ppaction://hlinkshowjump?jump=previousslide" highlightClick="1"/>
          </p:cNvPr>
          <p:cNvSpPr/>
          <p:nvPr/>
        </p:nvSpPr>
        <p:spPr>
          <a:xfrm>
            <a:off x="5705560" y="6057768"/>
            <a:ext cx="1080120" cy="606666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動作按鈕: 下一項 7">
            <a:hlinkClick r:id="" action="ppaction://hlinkshowjump?jump=nextslide" highlightClick="1"/>
          </p:cNvPr>
          <p:cNvSpPr/>
          <p:nvPr/>
        </p:nvSpPr>
        <p:spPr>
          <a:xfrm>
            <a:off x="8132099" y="6065280"/>
            <a:ext cx="936104" cy="65792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>
            <a:hlinkClick r:id="rId5" action="ppaction://hlinksldjump"/>
          </p:cNvPr>
          <p:cNvSpPr/>
          <p:nvPr/>
        </p:nvSpPr>
        <p:spPr>
          <a:xfrm>
            <a:off x="2556371" y="191809"/>
            <a:ext cx="3384376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學校的資源回收</a:t>
            </a:r>
          </a:p>
        </p:txBody>
      </p:sp>
      <p:sp>
        <p:nvSpPr>
          <p:cNvPr id="10" name="圓角矩形 9">
            <a:hlinkClick r:id="rId6" action="ppaction://hlinksldjump"/>
          </p:cNvPr>
          <p:cNvSpPr/>
          <p:nvPr/>
        </p:nvSpPr>
        <p:spPr>
          <a:xfrm>
            <a:off x="2555776" y="1364132"/>
            <a:ext cx="53285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正確選用塑膠容器─海波兒童劇宣導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圓角矩形 5">
            <a:hlinkClick r:id="rId7" action="ppaction://hlinksldjump"/>
          </p:cNvPr>
          <p:cNvSpPr/>
          <p:nvPr/>
        </p:nvSpPr>
        <p:spPr>
          <a:xfrm>
            <a:off x="2574652" y="2348880"/>
            <a:ext cx="4104456" cy="64807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學校的書包檢測</a:t>
            </a:r>
          </a:p>
        </p:txBody>
      </p:sp>
      <p:sp>
        <p:nvSpPr>
          <p:cNvPr id="11" name="圓角矩形 10">
            <a:hlinkClick r:id="rId8" action="ppaction://hlinksldjump"/>
          </p:cNvPr>
          <p:cNvSpPr/>
          <p:nvPr/>
        </p:nvSpPr>
        <p:spPr>
          <a:xfrm>
            <a:off x="2628974" y="4621158"/>
            <a:ext cx="3167162" cy="57606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總結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圓角矩形 11">
            <a:hlinkClick r:id="rId9" action="ppaction://hlinksldjump"/>
          </p:cNvPr>
          <p:cNvSpPr/>
          <p:nvPr/>
        </p:nvSpPr>
        <p:spPr>
          <a:xfrm>
            <a:off x="2628974" y="5661248"/>
            <a:ext cx="2763561" cy="53020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ea typeface="文鼎海報體" pitchFamily="49" charset="-120"/>
              </a:rPr>
              <a:t>謝謝觀賞</a:t>
            </a:r>
            <a:endParaRPr lang="zh-TW" altLang="en-US" sz="2800" b="1" dirty="0">
              <a:ea typeface="文鼎海報體" pitchFamily="49" charset="-120"/>
            </a:endParaRPr>
          </a:p>
        </p:txBody>
      </p:sp>
      <p:sp>
        <p:nvSpPr>
          <p:cNvPr id="13" name="圓角矩形 12">
            <a:hlinkClick r:id="rId10" action="ppaction://hlinksldjump"/>
          </p:cNvPr>
          <p:cNvSpPr/>
          <p:nvPr/>
        </p:nvSpPr>
        <p:spPr>
          <a:xfrm>
            <a:off x="2628974" y="3501008"/>
            <a:ext cx="4013310" cy="6480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成員介紹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9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6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181">
            <a:off x="336105" y="842880"/>
            <a:ext cx="6519970" cy="5782952"/>
          </a:xfrm>
          <a:prstGeom prst="rect">
            <a:avLst/>
          </a:prstGeom>
        </p:spPr>
      </p:pic>
      <p:sp>
        <p:nvSpPr>
          <p:cNvPr id="7" name="動作按鈕: 下一項 6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動作按鈕: 上一項 7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動作按鈕: 首頁 8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94927" y="5550990"/>
            <a:ext cx="8885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教務主任</a:t>
            </a:r>
            <a:r>
              <a:rPr lang="zh-TW" alt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正在說明等一下要做的測量</a:t>
            </a:r>
            <a:r>
              <a:rPr lang="en-US" altLang="zh-TW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!!</a:t>
            </a:r>
            <a:endParaRPr lang="zh-TW" alt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776">
            <a:off x="2650313" y="577644"/>
            <a:ext cx="6379242" cy="11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14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動作按鈕: 下一項 5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上一項 6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929">
            <a:off x="570212" y="923911"/>
            <a:ext cx="7236595" cy="492381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-644624" y="5589240"/>
            <a:ext cx="791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要先測量本身的體重</a:t>
            </a:r>
            <a:endParaRPr lang="zh-TW" altLang="en-US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16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動作按鈕: 下一項 5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上一項 6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動作按鈕: 首頁 7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8161">
            <a:off x="1118503" y="596321"/>
            <a:ext cx="6861957" cy="514646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51533" y="5589240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在測量書包的重量</a:t>
            </a:r>
            <a:endParaRPr lang="zh-TW" alt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雲朵形圖說文字 10"/>
          <p:cNvSpPr/>
          <p:nvPr/>
        </p:nvSpPr>
        <p:spPr>
          <a:xfrm>
            <a:off x="-1620688" y="6669360"/>
            <a:ext cx="914400" cy="6126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形圖說文字 11"/>
          <p:cNvSpPr/>
          <p:nvPr/>
        </p:nvSpPr>
        <p:spPr>
          <a:xfrm>
            <a:off x="5897239" y="3933056"/>
            <a:ext cx="2448272" cy="1656184"/>
          </a:xfrm>
          <a:prstGeom prst="wedgeEllipseCallout">
            <a:avLst>
              <a:gd name="adj1" fmla="val -45927"/>
              <a:gd name="adj2" fmla="val -7897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書包好重呀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</a:rPr>
              <a:t>!!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344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動作按鈕: 上一項 2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動作按鈕: 首頁 3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動作按鈕: 下一項 4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9" y="332655"/>
            <a:ext cx="8103245" cy="563579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8926" y="6054794"/>
            <a:ext cx="6297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再來測量書包</a:t>
            </a:r>
            <a:r>
              <a:rPr lang="en-US" altLang="zh-TW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+</a:t>
            </a:r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體重的重量</a:t>
            </a:r>
            <a:endParaRPr lang="zh-TW" alt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566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3" name="動作按鈕: 下一項 2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動作按鈕: 上一項 3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動作按鈕: 首頁 4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293">
            <a:off x="383730" y="1694299"/>
            <a:ext cx="6127405" cy="478870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27584" y="116632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學校為我們做了很多事情，像這個書包檢測就要分很多個步驟</a:t>
            </a:r>
            <a:r>
              <a:rPr lang="en-US" altLang="zh-TW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學校希望讓同學們的書包變輕</a:t>
            </a:r>
            <a:r>
              <a:rPr lang="en-US" altLang="zh-TW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!!</a:t>
            </a:r>
            <a:r>
              <a:rPr lang="zh-TW" altLang="en-US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不要每天都好像搬家一樣，背那麼重，這樣才不會發育不良、長不高。</a:t>
            </a:r>
            <a:endParaRPr lang="zh-TW" altLang="en-US" sz="3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87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動作按鈕: 首頁 4">
            <a:hlinkClick r:id="" action="ppaction://hlinkshowjump?jump=firstslide" highlightClick="1"/>
          </p:cNvPr>
          <p:cNvSpPr/>
          <p:nvPr/>
        </p:nvSpPr>
        <p:spPr>
          <a:xfrm>
            <a:off x="6948264" y="6060272"/>
            <a:ext cx="1008112" cy="657926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上一項 6">
            <a:hlinkClick r:id="" action="ppaction://hlinkshowjump?jump=previousslide" highlightClick="1"/>
          </p:cNvPr>
          <p:cNvSpPr/>
          <p:nvPr/>
        </p:nvSpPr>
        <p:spPr>
          <a:xfrm>
            <a:off x="5705560" y="6057768"/>
            <a:ext cx="1080120" cy="606666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動作按鈕: 下一項 7">
            <a:hlinkClick r:id="" action="ppaction://hlinkshowjump?jump=nextslide" highlightClick="1"/>
          </p:cNvPr>
          <p:cNvSpPr/>
          <p:nvPr/>
        </p:nvSpPr>
        <p:spPr>
          <a:xfrm>
            <a:off x="8132099" y="6065280"/>
            <a:ext cx="936104" cy="65792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>
            <a:hlinkClick r:id="rId4" action="ppaction://hlinksldjump"/>
          </p:cNvPr>
          <p:cNvSpPr/>
          <p:nvPr/>
        </p:nvSpPr>
        <p:spPr>
          <a:xfrm>
            <a:off x="1259632" y="1412776"/>
            <a:ext cx="7056784" cy="29523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b="1" dirty="0" smtClean="0">
                <a:latin typeface="微軟正黑體" pitchFamily="34" charset="-120"/>
                <a:ea typeface="微軟正黑體" pitchFamily="34" charset="-120"/>
              </a:rPr>
              <a:t>成員介紹</a:t>
            </a:r>
            <a:endParaRPr lang="zh-TW" altLang="en-US" sz="8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64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61" y="48590"/>
            <a:ext cx="4198329" cy="1133549"/>
          </a:xfrm>
          <a:prstGeom prst="rect">
            <a:avLst/>
          </a:prstGeom>
        </p:spPr>
      </p:pic>
      <p:sp>
        <p:nvSpPr>
          <p:cNvPr id="19" name="動作按鈕: 下一項 18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725">
            <a:off x="4911554" y="3739803"/>
            <a:ext cx="2456273" cy="2632306"/>
          </a:xfrm>
          <a:prstGeom prst="rect">
            <a:avLst/>
          </a:prstGeom>
        </p:spPr>
      </p:pic>
      <p:sp>
        <p:nvSpPr>
          <p:cNvPr id="20" name="動作按鈕: 上一項 19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動作按鈕: 首頁 20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554">
            <a:off x="2142337" y="3790451"/>
            <a:ext cx="2506943" cy="241543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62" y="1298512"/>
            <a:ext cx="2662380" cy="27065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563">
            <a:off x="451640" y="1495796"/>
            <a:ext cx="2614179" cy="280152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768">
            <a:off x="6026062" y="1582148"/>
            <a:ext cx="2527351" cy="2708477"/>
          </a:xfrm>
          <a:prstGeom prst="rect">
            <a:avLst/>
          </a:prstGeom>
        </p:spPr>
      </p:pic>
      <p:sp>
        <p:nvSpPr>
          <p:cNvPr id="10" name="雲朵形圖說文字 9"/>
          <p:cNvSpPr/>
          <p:nvPr/>
        </p:nvSpPr>
        <p:spPr>
          <a:xfrm>
            <a:off x="1744582" y="1316654"/>
            <a:ext cx="1651226" cy="978361"/>
          </a:xfrm>
          <a:prstGeom prst="cloudCallout">
            <a:avLst>
              <a:gd name="adj1" fmla="val -35316"/>
              <a:gd name="adj2" fmla="val 6106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我是王詩晴</a:t>
            </a:r>
          </a:p>
        </p:txBody>
      </p:sp>
      <p:sp>
        <p:nvSpPr>
          <p:cNvPr id="11" name="雲朵形圖說文字 10"/>
          <p:cNvSpPr/>
          <p:nvPr/>
        </p:nvSpPr>
        <p:spPr>
          <a:xfrm>
            <a:off x="4717297" y="921733"/>
            <a:ext cx="1512142" cy="936104"/>
          </a:xfrm>
          <a:prstGeom prst="cloudCallout">
            <a:avLst>
              <a:gd name="adj1" fmla="val -32927"/>
              <a:gd name="adj2" fmla="val 6700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100" b="1" dirty="0" smtClean="0">
                <a:latin typeface="微軟正黑體" pitchFamily="34" charset="-120"/>
                <a:ea typeface="微軟正黑體" pitchFamily="34" charset="-120"/>
              </a:rPr>
              <a:t>我是施佳妤</a:t>
            </a:r>
            <a:endParaRPr lang="zh-TW" altLang="en-US" sz="21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雲朵形圖說文字 11"/>
          <p:cNvSpPr/>
          <p:nvPr/>
        </p:nvSpPr>
        <p:spPr>
          <a:xfrm>
            <a:off x="7236271" y="1389785"/>
            <a:ext cx="1483611" cy="936104"/>
          </a:xfrm>
          <a:prstGeom prst="cloudCallout">
            <a:avLst>
              <a:gd name="adj1" fmla="val -39797"/>
              <a:gd name="adj2" fmla="val 7302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我是呂亞軒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雲朵形圖說文字 12"/>
          <p:cNvSpPr/>
          <p:nvPr/>
        </p:nvSpPr>
        <p:spPr>
          <a:xfrm>
            <a:off x="3427362" y="3171859"/>
            <a:ext cx="1500120" cy="833205"/>
          </a:xfrm>
          <a:prstGeom prst="cloudCallout">
            <a:avLst>
              <a:gd name="adj1" fmla="val -26460"/>
              <a:gd name="adj2" fmla="val 6587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我是蔡蕙雯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雲朵形圖說文字 13"/>
          <p:cNvSpPr/>
          <p:nvPr/>
        </p:nvSpPr>
        <p:spPr>
          <a:xfrm>
            <a:off x="6396771" y="3710824"/>
            <a:ext cx="1569910" cy="900159"/>
          </a:xfrm>
          <a:prstGeom prst="cloudCallout">
            <a:avLst>
              <a:gd name="adj1" fmla="val -39651"/>
              <a:gd name="adj2" fmla="val 7187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我是李姿瑩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026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12112" y="1772816"/>
            <a:ext cx="80923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我們生存的地球已經開始生病了，所以我們要好好愛護他。如果我們好好地做分類、正確選用塑膠容器，才能保護我們</a:t>
            </a:r>
            <a:r>
              <a:rPr lang="zh-TW" alt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最愛的</a:t>
            </a:r>
            <a:r>
              <a:rPr lang="zh-TW" alt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地球。另外，書包也不要背太重，不然我們會長不高，還會發育不良。這些事 情都很重要，我們都要好好的去做</a:t>
            </a:r>
            <a:r>
              <a:rPr lang="en-US" altLang="zh-TW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!</a:t>
            </a:r>
            <a:r>
              <a:rPr lang="zh-TW" alt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！</a:t>
            </a:r>
            <a:endParaRPr lang="zh-TW" alt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0648"/>
            <a:ext cx="3168352" cy="134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2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7" y="4941168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謝謝大家的觀賞，請大家多多批評與指教</a:t>
            </a:r>
            <a:endParaRPr lang="zh-TW" alt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 rot="10800000" flipH="1" flipV="1">
            <a:off x="251520" y="260648"/>
            <a:ext cx="878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製作人員：王詩晴、施</a:t>
            </a:r>
            <a:r>
              <a:rPr lang="zh-TW" alt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佳</a:t>
            </a:r>
            <a:r>
              <a:rPr lang="zh-TW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妤、</a:t>
            </a:r>
            <a:r>
              <a:rPr lang="zh-TW" alt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呂亞軒、蔡蕙雯、李姿瑩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6" y="783869"/>
            <a:ext cx="3672408" cy="2438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70" y="2259857"/>
            <a:ext cx="3781672" cy="233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62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動作按鈕: 首頁 4">
            <a:hlinkClick r:id="" action="ppaction://hlinkshowjump?jump=firstslide" highlightClick="1"/>
          </p:cNvPr>
          <p:cNvSpPr/>
          <p:nvPr/>
        </p:nvSpPr>
        <p:spPr>
          <a:xfrm>
            <a:off x="6948264" y="6060272"/>
            <a:ext cx="1008112" cy="657926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上一項 6">
            <a:hlinkClick r:id="" action="ppaction://hlinkshowjump?jump=previousslide" highlightClick="1"/>
          </p:cNvPr>
          <p:cNvSpPr/>
          <p:nvPr/>
        </p:nvSpPr>
        <p:spPr>
          <a:xfrm>
            <a:off x="5705560" y="6057768"/>
            <a:ext cx="1080120" cy="606666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動作按鈕: 下一項 7">
            <a:hlinkClick r:id="" action="ppaction://hlinkshowjump?jump=nextslide" highlightClick="1"/>
          </p:cNvPr>
          <p:cNvSpPr/>
          <p:nvPr/>
        </p:nvSpPr>
        <p:spPr>
          <a:xfrm>
            <a:off x="8132099" y="6065280"/>
            <a:ext cx="936104" cy="65792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>
            <a:hlinkClick r:id="rId4" action="ppaction://hlinksldjump"/>
          </p:cNvPr>
          <p:cNvSpPr/>
          <p:nvPr/>
        </p:nvSpPr>
        <p:spPr>
          <a:xfrm>
            <a:off x="2124025" y="2132856"/>
            <a:ext cx="4895949" cy="215707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學校的資源回收</a:t>
            </a:r>
          </a:p>
        </p:txBody>
      </p:sp>
    </p:spTree>
    <p:extLst>
      <p:ext uri="{BB962C8B-B14F-4D97-AF65-F5344CB8AC3E}">
        <p14:creationId xmlns:p14="http://schemas.microsoft.com/office/powerpoint/2010/main" val="17233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43"/>
            <a:ext cx="9144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2636"/>
            <a:ext cx="6102011" cy="93610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8" y="1088740"/>
            <a:ext cx="8394043" cy="5423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雲朵形圖說文字 5"/>
          <p:cNvSpPr/>
          <p:nvPr/>
        </p:nvSpPr>
        <p:spPr>
          <a:xfrm>
            <a:off x="3410537" y="1700808"/>
            <a:ext cx="2088232" cy="1008112"/>
          </a:xfrm>
          <a:prstGeom prst="cloudCallout">
            <a:avLst>
              <a:gd name="adj1" fmla="val -31780"/>
              <a:gd name="adj2" fmla="val 10076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這裡怎麼那麼髒啊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~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橢圓形圖說文字 6"/>
          <p:cNvSpPr/>
          <p:nvPr/>
        </p:nvSpPr>
        <p:spPr>
          <a:xfrm>
            <a:off x="2195736" y="4149080"/>
            <a:ext cx="3015002" cy="1152128"/>
          </a:xfrm>
          <a:prstGeom prst="wedgeEllipseCallout">
            <a:avLst>
              <a:gd name="adj1" fmla="val -38623"/>
              <a:gd name="adj2" fmla="val -751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我們應該要跟大家說垃圾要分類，不要亂丟。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雲朵形圖說文字 9"/>
          <p:cNvSpPr/>
          <p:nvPr/>
        </p:nvSpPr>
        <p:spPr>
          <a:xfrm>
            <a:off x="5762959" y="4305076"/>
            <a:ext cx="2088232" cy="1008112"/>
          </a:xfrm>
          <a:prstGeom prst="cloudCallout">
            <a:avLst>
              <a:gd name="adj1" fmla="val -11938"/>
              <a:gd name="adj2" fmla="val -9198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掃這停車場好累呀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!!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動作按鈕: 上一項 10">
            <a:hlinkClick r:id="" action="ppaction://hlinkshowjump?jump=previousslide" highlightClick="1"/>
          </p:cNvPr>
          <p:cNvSpPr/>
          <p:nvPr/>
        </p:nvSpPr>
        <p:spPr>
          <a:xfrm>
            <a:off x="6239594" y="6094399"/>
            <a:ext cx="720080" cy="648072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動作按鈕: 首頁 11">
            <a:hlinkClick r:id="" action="ppaction://hlinkshowjump?jump=firstslide" highlightClick="1"/>
          </p:cNvPr>
          <p:cNvSpPr/>
          <p:nvPr/>
        </p:nvSpPr>
        <p:spPr>
          <a:xfrm>
            <a:off x="7236296" y="6094399"/>
            <a:ext cx="720080" cy="648072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動作按鈕: 下一項 12">
            <a:hlinkClick r:id="" action="ppaction://hlinkshowjump?jump=nextslide" highlightClick="1"/>
          </p:cNvPr>
          <p:cNvSpPr/>
          <p:nvPr/>
        </p:nvSpPr>
        <p:spPr>
          <a:xfrm>
            <a:off x="8172400" y="6094399"/>
            <a:ext cx="720080" cy="648072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279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0"/>
            <a:ext cx="9144000" cy="6858000"/>
          </a:xfrm>
          <a:prstGeom prst="rect">
            <a:avLst/>
          </a:prstGeom>
        </p:spPr>
      </p:pic>
      <p:sp>
        <p:nvSpPr>
          <p:cNvPr id="3" name="動作按鈕: 上一項 2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動作按鈕: 首頁 3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動作按鈕: 下一項 4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3" y="332656"/>
            <a:ext cx="8495828" cy="561662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73832" y="5564559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i="1" u="sng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要準備做資源回收</a:t>
            </a:r>
            <a:r>
              <a:rPr lang="zh-TW" altLang="en-US" sz="4400" b="1" i="1" u="sng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囉</a:t>
            </a:r>
            <a:r>
              <a:rPr lang="en-US" altLang="zh-TW" sz="4400" b="1" i="1" u="sng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~</a:t>
            </a:r>
            <a:endParaRPr lang="zh-TW" altLang="en-US" sz="4400" b="1" i="1" u="sng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雲朵形圖說文字 7"/>
          <p:cNvSpPr/>
          <p:nvPr/>
        </p:nvSpPr>
        <p:spPr>
          <a:xfrm>
            <a:off x="4932040" y="332656"/>
            <a:ext cx="3240360" cy="1512168"/>
          </a:xfrm>
          <a:prstGeom prst="cloudCallout">
            <a:avLst>
              <a:gd name="adj1" fmla="val -39501"/>
              <a:gd name="adj2" fmla="val 6622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推這桶子要準備去做資源回收囉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!!</a:t>
            </a:r>
            <a:endParaRPr lang="zh-TW" altLang="en-US" sz="2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/>
          <p:cNvSpPr/>
          <p:nvPr/>
        </p:nvSpPr>
        <p:spPr>
          <a:xfrm>
            <a:off x="827584" y="980728"/>
            <a:ext cx="2462572" cy="1368152"/>
          </a:xfrm>
          <a:prstGeom prst="wedgeEllipseCallout">
            <a:avLst>
              <a:gd name="adj1" fmla="val 20869"/>
              <a:gd name="adj2" fmla="val 6866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好重呀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3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1652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動作按鈕: 上一項 2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動作按鈕: 首頁 3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動作按鈕: 下一項 4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277">
            <a:off x="470135" y="694914"/>
            <a:ext cx="6854943" cy="477205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51520" y="5621365"/>
            <a:ext cx="7740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趕快分類完就可以休息囉</a:t>
            </a:r>
            <a:r>
              <a:rPr lang="en-US" altLang="zh-TW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… …</a:t>
            </a:r>
            <a:endParaRPr lang="zh-TW" altLang="en-US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雲朵形圖說文字 7"/>
          <p:cNvSpPr/>
          <p:nvPr/>
        </p:nvSpPr>
        <p:spPr>
          <a:xfrm>
            <a:off x="2627784" y="31801"/>
            <a:ext cx="3384376" cy="1656184"/>
          </a:xfrm>
          <a:prstGeom prst="cloudCallout">
            <a:avLst>
              <a:gd name="adj1" fmla="val -20833"/>
              <a:gd name="adj2" fmla="val 69295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這個是塑膠類的</a:t>
            </a:r>
            <a:r>
              <a:rPr lang="en-US" altLang="zh-TW" sz="2400" b="1" dirty="0" smtClean="0"/>
              <a:t>!</a:t>
            </a:r>
            <a:r>
              <a:rPr lang="zh-TW" altLang="en-US" sz="2400" b="1" dirty="0" smtClean="0"/>
              <a:t>不要亂丟</a:t>
            </a:r>
            <a:r>
              <a:rPr lang="en-US" altLang="zh-TW" sz="2400" b="1" dirty="0" smtClean="0"/>
              <a:t>!!</a:t>
            </a:r>
            <a:endParaRPr lang="zh-TW" altLang="en-US" sz="2400" b="1" dirty="0"/>
          </a:p>
        </p:txBody>
      </p:sp>
      <p:sp>
        <p:nvSpPr>
          <p:cNvPr id="9" name="矩形圖說文字 8"/>
          <p:cNvSpPr/>
          <p:nvPr/>
        </p:nvSpPr>
        <p:spPr>
          <a:xfrm>
            <a:off x="251520" y="497937"/>
            <a:ext cx="1512168" cy="936104"/>
          </a:xfrm>
          <a:prstGeom prst="wedgeRectCallout">
            <a:avLst>
              <a:gd name="adj1" fmla="val 43358"/>
              <a:gd name="adj2" fmla="val 8353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好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527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動作按鈕: 下一項 2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動作按鈕: 首頁 3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動作按鈕: 上一項 4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605">
            <a:off x="510461" y="575364"/>
            <a:ext cx="7373911" cy="5292588"/>
          </a:xfrm>
          <a:prstGeom prst="rect">
            <a:avLst/>
          </a:prstGeom>
        </p:spPr>
      </p:pic>
      <p:sp>
        <p:nvSpPr>
          <p:cNvPr id="8" name="橢圓形圖說文字 7"/>
          <p:cNvSpPr/>
          <p:nvPr/>
        </p:nvSpPr>
        <p:spPr>
          <a:xfrm>
            <a:off x="2771800" y="980728"/>
            <a:ext cx="2880320" cy="1584176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垃圾滿了趕快換下一包吧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!!!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雲朵形圖說文字 8"/>
          <p:cNvSpPr/>
          <p:nvPr/>
        </p:nvSpPr>
        <p:spPr>
          <a:xfrm>
            <a:off x="6531710" y="548680"/>
            <a:ext cx="1847068" cy="1224136"/>
          </a:xfrm>
          <a:prstGeom prst="cloudCallout">
            <a:avLst>
              <a:gd name="adj1" fmla="val -47490"/>
              <a:gd name="adj2" fmla="val 7284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快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跟我一起搬到旁邊去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187624" y="5165826"/>
            <a:ext cx="6552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雖然很辛苦</a:t>
            </a:r>
            <a:r>
              <a:rPr lang="en-US" altLang="zh-TW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~</a:t>
            </a:r>
            <a:r>
              <a:rPr lang="zh-TW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但還是要把它做完</a:t>
            </a:r>
            <a:endParaRPr lang="zh-TW" alt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9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693">
            <a:off x="395164" y="312115"/>
            <a:ext cx="8064896" cy="6048672"/>
          </a:xfrm>
          <a:prstGeom prst="rect">
            <a:avLst/>
          </a:prstGeom>
        </p:spPr>
      </p:pic>
      <p:sp>
        <p:nvSpPr>
          <p:cNvPr id="4" name="雲朵形圖說文字 3"/>
          <p:cNvSpPr/>
          <p:nvPr/>
        </p:nvSpPr>
        <p:spPr>
          <a:xfrm>
            <a:off x="1340899" y="188640"/>
            <a:ext cx="3096344" cy="1728192"/>
          </a:xfrm>
          <a:prstGeom prst="cloudCallout">
            <a:avLst>
              <a:gd name="adj1" fmla="val 43228"/>
              <a:gd name="adj2" fmla="val 5761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>
                <a:latin typeface="微軟正黑體" pitchFamily="34" charset="-120"/>
                <a:ea typeface="微軟正黑體" pitchFamily="34" charset="-120"/>
              </a:rPr>
              <a:t>這是寶特瓶</a:t>
            </a:r>
            <a:r>
              <a:rPr lang="en-US" altLang="zh-TW" sz="2600" b="1" dirty="0"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2600" b="1" dirty="0">
                <a:latin typeface="微軟正黑體" pitchFamily="34" charset="-120"/>
                <a:ea typeface="微軟正黑體" pitchFamily="34" charset="-120"/>
              </a:rPr>
              <a:t>這是紙類</a:t>
            </a:r>
            <a:r>
              <a:rPr lang="en-US" altLang="zh-TW" sz="2600" b="1" dirty="0">
                <a:latin typeface="微軟正黑體" pitchFamily="34" charset="-120"/>
                <a:ea typeface="微軟正黑體" pitchFamily="34" charset="-120"/>
              </a:rPr>
              <a:t>!!</a:t>
            </a:r>
            <a:endParaRPr lang="zh-TW" altLang="en-US" sz="2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23528" y="5445224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嗯嗯</a:t>
            </a:r>
            <a:r>
              <a:rPr lang="en-US" altLang="zh-TW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~~</a:t>
            </a:r>
            <a:r>
              <a:rPr lang="zh-TW" alt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這些都是他們要分類的工作</a:t>
            </a:r>
            <a:endParaRPr lang="zh-TW" altLang="en-US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動作按鈕: 上一項 5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首頁 6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動作按鈕: 下一項 7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9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5" y="0"/>
            <a:ext cx="7826086" cy="568863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27584" y="4653136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雖然整個人都快要掉下去了，但還是得做</a:t>
            </a:r>
            <a:r>
              <a:rPr lang="en-US" altLang="zh-TW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~~</a:t>
            </a:r>
            <a:endParaRPr lang="zh-TW" alt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1115616" y="1412776"/>
            <a:ext cx="3062514" cy="1440160"/>
          </a:xfrm>
          <a:prstGeom prst="wedgeEllipseCallout">
            <a:avLst>
              <a:gd name="adj1" fmla="val 25561"/>
              <a:gd name="adj2" fmla="val 8399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好臭呀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雲朵形圖說文字 8"/>
          <p:cNvSpPr/>
          <p:nvPr/>
        </p:nvSpPr>
        <p:spPr>
          <a:xfrm>
            <a:off x="4518578" y="1038954"/>
            <a:ext cx="3077757" cy="1381933"/>
          </a:xfrm>
          <a:prstGeom prst="cloudCallout">
            <a:avLst>
              <a:gd name="adj1" fmla="val -76359"/>
              <a:gd name="adj2" fmla="val 9423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我們好像撿垃圾的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…..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喔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!!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動作按鈕: 上一項 9">
            <a:hlinkClick r:id="" action="ppaction://hlinkshowjump?jump=previousslide" highlightClick="1"/>
          </p:cNvPr>
          <p:cNvSpPr/>
          <p:nvPr/>
        </p:nvSpPr>
        <p:spPr>
          <a:xfrm>
            <a:off x="6516191" y="6165304"/>
            <a:ext cx="720080" cy="6206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動作按鈕: 首頁 10">
            <a:hlinkClick r:id="" action="ppaction://hlinkshowjump?jump=firstslide" highlightClick="1"/>
          </p:cNvPr>
          <p:cNvSpPr/>
          <p:nvPr/>
        </p:nvSpPr>
        <p:spPr>
          <a:xfrm>
            <a:off x="7380312" y="6165304"/>
            <a:ext cx="792088" cy="620688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動作按鈕: 下一項 11">
            <a:hlinkClick r:id="" action="ppaction://hlinkshowjump?jump=nextslide" highlightClick="1"/>
          </p:cNvPr>
          <p:cNvSpPr/>
          <p:nvPr/>
        </p:nvSpPr>
        <p:spPr>
          <a:xfrm>
            <a:off x="8345511" y="6165304"/>
            <a:ext cx="755576" cy="62068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28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571</Words>
  <Application>Microsoft Office PowerPoint</Application>
  <PresentationFormat>如螢幕大小 (4:3)</PresentationFormat>
  <Paragraphs>68</Paragraphs>
  <Slides>28</Slides>
  <Notes>4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89</cp:revision>
  <dcterms:created xsi:type="dcterms:W3CDTF">2013-05-09T05:02:24Z</dcterms:created>
  <dcterms:modified xsi:type="dcterms:W3CDTF">2013-05-16T10:42:26Z</dcterms:modified>
</cp:coreProperties>
</file>