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60" r:id="rId4"/>
    <p:sldId id="264" r:id="rId5"/>
    <p:sldId id="282" r:id="rId6"/>
    <p:sldId id="284" r:id="rId7"/>
    <p:sldId id="269" r:id="rId8"/>
    <p:sldId id="289" r:id="rId9"/>
    <p:sldId id="270" r:id="rId10"/>
    <p:sldId id="273" r:id="rId11"/>
    <p:sldId id="274" r:id="rId12"/>
    <p:sldId id="281" r:id="rId13"/>
    <p:sldId id="276" r:id="rId14"/>
    <p:sldId id="285" r:id="rId15"/>
    <p:sldId id="278" r:id="rId16"/>
    <p:sldId id="279" r:id="rId17"/>
    <p:sldId id="283" r:id="rId18"/>
    <p:sldId id="291" r:id="rId19"/>
    <p:sldId id="290" r:id="rId20"/>
    <p:sldId id="272" r:id="rId21"/>
    <p:sldId id="286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9146" autoAdjust="0"/>
  </p:normalViewPr>
  <p:slideViewPr>
    <p:cSldViewPr>
      <p:cViewPr>
        <p:scale>
          <a:sx n="80" d="100"/>
          <a:sy n="80" d="100"/>
        </p:scale>
        <p:origin x="-1742" y="-22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4981C-E948-4AFC-A29B-8D56340761D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33FD5-1CB2-4C52-8AB7-DDEBC0AB54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6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3FD5-1CB2-4C52-8AB7-DDEBC0AB542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01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3FD5-1CB2-4C52-8AB7-DDEBC0AB542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01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3FD5-1CB2-4C52-8AB7-DDEBC0AB542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01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6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60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7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56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77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01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70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3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30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98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06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EB5-5C4E-430F-88A6-39E8DA0A40FC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1C2D1-95F1-4605-B558-813C7D1491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19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5.WMF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5.WMF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1.png"/><Relationship Id="rId5" Type="http://schemas.openxmlformats.org/officeDocument/2006/relationships/image" Target="../media/image5.WMF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8306" y="332656"/>
            <a:ext cx="94773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8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8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</a:t>
            </a:r>
            <a:r>
              <a:rPr lang="zh-TW" altLang="en-US" sz="8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心</a:t>
            </a:r>
            <a:r>
              <a:rPr lang="zh-TW" altLang="en-US" sz="8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校園</a:t>
            </a:r>
            <a:endParaRPr lang="zh-TW" altLang="zh-TW" sz="8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05.Light Spirit 心靈之光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15919">
            <a:off x="8218087" y="6157615"/>
            <a:ext cx="664840" cy="66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www.rsps.kh.edu.tw/校園風景/操場黃昏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1"/>
          <a:stretch/>
        </p:blipFill>
        <p:spPr bwMode="auto">
          <a:xfrm rot="742926">
            <a:off x="3647868" y="2179155"/>
            <a:ext cx="4876800" cy="3345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sps.kh.edu.tw/校園風景/前校門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 bwMode="auto">
          <a:xfrm rot="21288927">
            <a:off x="463018" y="3066512"/>
            <a:ext cx="4876800" cy="3308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403751" y="836712"/>
            <a:ext cx="72728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學校有了第一次的</a:t>
            </a:r>
            <a:endParaRPr lang="en-US" altLang="zh-TW" sz="4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萬聖節活動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857">
            <a:off x="4355976" y="3212976"/>
            <a:ext cx="4067944" cy="338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899592" y="188641"/>
            <a:ext cx="44644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萬聖節活動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915">
            <a:off x="525490" y="2792695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899592" y="188641"/>
            <a:ext cx="46805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上心校園／萬聖節活動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6" y="764704"/>
            <a:ext cx="84969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這個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活動讓我們發現學習也是一件快樂的事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，不僅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讓我們的內心充滿快樂與溫暖，也讓我們的校園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生活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更加有趣！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471"/>
            <a:ext cx="4139952" cy="3292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65471"/>
            <a:ext cx="5004048" cy="329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72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9912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4" y="630169"/>
            <a:ext cx="3779912" cy="349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3798306" cy="34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44014"/>
            <a:ext cx="3798306" cy="34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54571"/>
            <a:ext cx="3798306" cy="34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45826"/>
            <a:ext cx="3798306" cy="34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79" y="3284984"/>
            <a:ext cx="3798306" cy="349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899592" y="188641"/>
            <a:ext cx="46805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上心校園／萬聖節活動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56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0" y="836712"/>
            <a:ext cx="91439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最近，我們的學校來了一位外國老師</a:t>
            </a:r>
            <a:r>
              <a:rPr lang="en-US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每天都會輪流幫我們五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年級上課</a:t>
            </a:r>
            <a:r>
              <a:rPr lang="en-US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……</a:t>
            </a:r>
            <a:endParaRPr lang="zh-TW" altLang="en-US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60370"/>
            <a:ext cx="5436094" cy="389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0370"/>
            <a:ext cx="3707904" cy="389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899592" y="23103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89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25" y="3058911"/>
            <a:ext cx="4212976" cy="315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76" y="0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9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2" y="3064269"/>
            <a:ext cx="4518756" cy="3389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899592" y="18864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60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23528" y="908720"/>
            <a:ext cx="8424936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一開始我們都聽不懂</a:t>
            </a:r>
            <a:r>
              <a:rPr lang="en-US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說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什麼，不過，幸好有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學校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替代役</a:t>
            </a:r>
            <a:r>
              <a:rPr lang="en-US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Henry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幫忙翻譯我們才聽得懂。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32378"/>
            <a:ext cx="5796136" cy="381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378"/>
            <a:ext cx="3347864" cy="381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矩形 8"/>
          <p:cNvSpPr/>
          <p:nvPr/>
        </p:nvSpPr>
        <p:spPr>
          <a:xfrm>
            <a:off x="899592" y="18864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11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295"/>
            <a:ext cx="5292080" cy="3358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99295"/>
            <a:ext cx="3851920" cy="3380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橢圓形圖說文字 3"/>
          <p:cNvSpPr/>
          <p:nvPr/>
        </p:nvSpPr>
        <p:spPr>
          <a:xfrm>
            <a:off x="2465766" y="3861048"/>
            <a:ext cx="1836204" cy="936104"/>
          </a:xfrm>
          <a:prstGeom prst="wedgeEllipseCallout">
            <a:avLst>
              <a:gd name="adj1" fmla="val -42269"/>
              <a:gd name="adj2" fmla="val 6080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What time it is?</a:t>
            </a:r>
            <a:endParaRPr lang="zh-TW" altLang="en-US" dirty="0"/>
          </a:p>
        </p:txBody>
      </p:sp>
      <p:sp>
        <p:nvSpPr>
          <p:cNvPr id="8" name="橢圓形圖說文字 7"/>
          <p:cNvSpPr/>
          <p:nvPr/>
        </p:nvSpPr>
        <p:spPr>
          <a:xfrm>
            <a:off x="2555776" y="4926618"/>
            <a:ext cx="1656184" cy="546313"/>
          </a:xfrm>
          <a:prstGeom prst="wedgeEllipseCallout">
            <a:avLst>
              <a:gd name="adj1" fmla="val 252"/>
              <a:gd name="adj2" fmla="val 7997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eight o`clock . </a:t>
            </a:r>
            <a:endParaRPr lang="zh-TW" altLang="en-US" dirty="0"/>
          </a:p>
        </p:txBody>
      </p:sp>
      <p:sp>
        <p:nvSpPr>
          <p:cNvPr id="9" name="橢圓形圖說文字 8"/>
          <p:cNvSpPr/>
          <p:nvPr/>
        </p:nvSpPr>
        <p:spPr>
          <a:xfrm>
            <a:off x="1439652" y="5148896"/>
            <a:ext cx="1206388" cy="648072"/>
          </a:xfrm>
          <a:prstGeom prst="wedgeEllipseCallout">
            <a:avLst>
              <a:gd name="adj1" fmla="val -50562"/>
              <a:gd name="adj2" fmla="val 3550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It is……</a:t>
            </a:r>
            <a:endParaRPr lang="zh-TW" altLang="en-US" dirty="0"/>
          </a:p>
        </p:txBody>
      </p:sp>
      <p:sp>
        <p:nvSpPr>
          <p:cNvPr id="10" name="橢圓形圖說文字 9"/>
          <p:cNvSpPr/>
          <p:nvPr/>
        </p:nvSpPr>
        <p:spPr>
          <a:xfrm>
            <a:off x="6444208" y="5316479"/>
            <a:ext cx="1008112" cy="645640"/>
          </a:xfrm>
          <a:prstGeom prst="wedgeEllipseCallout">
            <a:avLst>
              <a:gd name="adj1" fmla="val -30086"/>
              <a:gd name="adj2" fmla="val -74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耶！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9592" y="18864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836712"/>
            <a:ext cx="84969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原本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上課前大家都很緊張，可是，後來我們發現</a:t>
            </a:r>
            <a:r>
              <a:rPr lang="en-US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上課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其實很有趣，因此，我們放下了心中的大石頭，</a:t>
            </a:r>
            <a:r>
              <a:rPr lang="zh-TW" altLang="zh-TW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認真的</a:t>
            </a:r>
            <a:r>
              <a:rPr lang="zh-TW" altLang="zh-TW" sz="40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上完這堂有趣的課。</a:t>
            </a:r>
            <a:endParaRPr lang="zh-TW" altLang="en-US" sz="4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53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9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9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7" y="332656"/>
            <a:ext cx="4668011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92" y="3284984"/>
            <a:ext cx="4468119" cy="3434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4846595" y="438896"/>
            <a:ext cx="421123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還利用遊戲來教我們英文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70" y="4365104"/>
            <a:ext cx="44644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John</a:t>
            </a:r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認真的教我們英文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9592" y="18864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0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899592" y="188641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外籍老師來上課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8220" y="651549"/>
            <a:ext cx="830623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來點動態的影像</a:t>
            </a:r>
            <a:endParaRPr lang="en-US" altLang="zh-TW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和我們</a:t>
            </a:r>
            <a:r>
              <a:rPr lang="zh-TW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一起唱跳</a:t>
            </a:r>
            <a:endParaRPr lang="en-US" altLang="zh-TW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MUSIC</a:t>
            </a:r>
            <a:r>
              <a:rPr lang="zh-TW" alt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zh-TW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clas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3140967"/>
            <a:ext cx="5616624" cy="3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0">
        <p14:ripple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39552" y="2060848"/>
            <a:ext cx="83062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zh-TW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用心</a:t>
            </a:r>
            <a:r>
              <a:rPr lang="zh-TW" altLang="zh-TW" sz="5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</a:t>
            </a:r>
            <a:r>
              <a:rPr lang="zh-TW" altLang="zh-TW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校園</a:t>
            </a:r>
            <a:r>
              <a:rPr lang="en-US" altLang="zh-TW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</a:p>
          <a:p>
            <a:pPr algn="ctr"/>
            <a:endParaRPr lang="en-US" altLang="zh-TW" sz="54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上心校園</a:t>
            </a:r>
            <a:endParaRPr lang="zh-TW" altLang="zh-TW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60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7398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上心校園／前言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77480" y="476672"/>
            <a:ext cx="48245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2" algn="just"/>
            <a:r>
              <a:rPr lang="zh-TW" altLang="zh-TW" sz="8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前言</a:t>
            </a:r>
          </a:p>
        </p:txBody>
      </p:sp>
      <p:sp>
        <p:nvSpPr>
          <p:cNvPr id="3" name="矩形 2"/>
          <p:cNvSpPr/>
          <p:nvPr/>
        </p:nvSpPr>
        <p:spPr>
          <a:xfrm>
            <a:off x="341276" y="1994386"/>
            <a:ext cx="8335180" cy="48628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他</a:t>
            </a: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是我們的啟蒙學校，他陪著我們成長，我們看著他改變！</a:t>
            </a:r>
            <a:endParaRPr lang="en-US" altLang="zh-TW" sz="6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    現在跟著我們的腳步，一起</a:t>
            </a:r>
            <a:r>
              <a:rPr lang="en-US" altLang="zh-TW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上心校園！</a:t>
            </a:r>
            <a:r>
              <a:rPr lang="en-US" altLang="zh-TW" sz="7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endParaRPr lang="zh-TW" altLang="zh-TW" sz="7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Picture 4" descr="http://www.rsps.kh.edu.tw/校園風景/操場黃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870">
            <a:off x="6451351" y="574603"/>
            <a:ext cx="1864229" cy="13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36214" y="798048"/>
            <a:ext cx="494358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6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zh-TW" altLang="en-US" sz="6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13710"/>
            <a:ext cx="2160240" cy="24793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13713"/>
            <a:ext cx="2412268" cy="247938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813712"/>
            <a:ext cx="2340260" cy="247938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13713"/>
            <a:ext cx="2160240" cy="2479384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18800"/>
              </p:ext>
            </p:extLst>
          </p:nvPr>
        </p:nvGraphicFramePr>
        <p:xfrm>
          <a:off x="-2150" y="1793263"/>
          <a:ext cx="9108504" cy="50201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7126"/>
                <a:gridCol w="2277126"/>
                <a:gridCol w="2277126"/>
                <a:gridCol w="2277126"/>
              </a:tblGrid>
              <a:tr h="249983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52028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My name is Vivian</a:t>
                      </a:r>
                      <a:r>
                        <a:rPr lang="en-US" altLang="zh-TW" b="1" baseline="0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</a:p>
                    <a:p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〈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許汶薇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〉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，由於我對電腦比賽很有興趣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，所以我參與了這次的比賽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……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altLang="en-US" b="1" dirty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大家好，我是葉瀞瓀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以下是我的自我介紹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綽號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 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瓀瓀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baseline="0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星座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天秤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baseline="0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興趣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 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閱讀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大家好，我是王瑜萱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，很高興我能和朋友一起做簡報，我是雙子座喔</a:t>
                      </a:r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!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我最喜歡看電視、玩電腦，以及跟好朋友分享我的喜怒哀樂。</a:t>
                      </a:r>
                      <a:endParaRPr lang="zh-TW" altLang="en-US" b="1" dirty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Hello   I   am</a:t>
                      </a:r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莊惋鈞，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我ㄉ星座是處女座，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solidFill>
                            <a:srgbClr val="00B0F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我最喜歡ㄉ事情是畫畫、看書、玩蛇板和手工藝。以上是我ㄉ介紹，謝謝大家。</a:t>
                      </a:r>
                      <a:endParaRPr lang="en-US" altLang="zh-TW" b="1" dirty="0" smtClean="0">
                        <a:solidFill>
                          <a:srgbClr val="00B0F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橢圓形圖說文字 6"/>
          <p:cNvSpPr/>
          <p:nvPr/>
        </p:nvSpPr>
        <p:spPr>
          <a:xfrm>
            <a:off x="467544" y="1700808"/>
            <a:ext cx="8136904" cy="720080"/>
          </a:xfrm>
          <a:prstGeom prst="wedgeEllipseCallout">
            <a:avLst>
              <a:gd name="adj1" fmla="val -1680"/>
              <a:gd name="adj2" fmla="val 12102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大家好！</a:t>
            </a:r>
            <a:endParaRPr lang="zh-TW" altLang="en-US" sz="5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100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2639" y="650306"/>
            <a:ext cx="4698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謝謝觀賞</a:t>
            </a:r>
            <a:endParaRPr lang="zh-TW" altLang="en-US" sz="8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68886" y="2204864"/>
            <a:ext cx="5001690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謝謝</a:t>
            </a:r>
            <a:endParaRPr lang="en-US" altLang="zh-TW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各位</a:t>
            </a:r>
            <a:endParaRPr lang="en-US" altLang="zh-TW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7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評審、</a:t>
            </a:r>
            <a:r>
              <a:rPr lang="zh-TW" altLang="en-U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老師</a:t>
            </a:r>
            <a:endParaRPr lang="en-US" altLang="zh-TW" sz="7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7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！！</a:t>
            </a:r>
            <a:endParaRPr lang="en-US" altLang="zh-TW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66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校園巡禮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8456" y="1340768"/>
            <a:ext cx="7416824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愛上</a:t>
            </a:r>
            <a:r>
              <a:rPr lang="zh-TW" altLang="en-US" sz="8000" b="1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他</a:t>
            </a:r>
            <a:endParaRPr lang="en-US" altLang="zh-TW" sz="80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從踏進校門的那</a:t>
            </a: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一刻</a:t>
            </a:r>
            <a:endParaRPr lang="en-US" altLang="zh-TW" sz="6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開  始</a:t>
            </a:r>
            <a:endParaRPr lang="zh-TW" altLang="zh-TW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http://www.rsps.kh.edu.tw/校園風景/中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732">
            <a:off x="5874466" y="4329811"/>
            <a:ext cx="2737809" cy="20533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7398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353">
            <a:off x="400952" y="3483117"/>
            <a:ext cx="3876248" cy="27514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342">
            <a:off x="4917446" y="3026439"/>
            <a:ext cx="3995935" cy="32129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80728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我們的校園是個美麗又適合學習的公共場所，校園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外的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圍牆上有美麗的彩繪，司令臺有生動的壁畫，使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我們的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校園更加漂亮。 </a:t>
            </a:r>
          </a:p>
        </p:txBody>
      </p:sp>
      <p:sp>
        <p:nvSpPr>
          <p:cNvPr id="7" name="矩形 6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上心校園／校園巡禮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48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205">
            <a:off x="395716" y="588458"/>
            <a:ext cx="4788024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013">
            <a:off x="4252978" y="2929909"/>
            <a:ext cx="4355976" cy="328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5076056" y="260648"/>
            <a:ext cx="3456384" cy="3024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16016" y="787816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美麗的司令台</a:t>
            </a:r>
            <a:endParaRPr lang="en-US" altLang="zh-TW" sz="5400" b="1" spc="300" dirty="0" smtClean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壁畫。</a:t>
            </a:r>
            <a:endParaRPr lang="zh-TW" alt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7301" y="3573017"/>
            <a:ext cx="446449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校園的</a:t>
            </a:r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花花草草，</a:t>
            </a:r>
            <a:endParaRPr lang="en-US" altLang="zh-TW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讓我們更加</a:t>
            </a:r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輕鬆。</a:t>
            </a:r>
            <a:endParaRPr lang="en-US" altLang="zh-TW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上心校園／校園巡禮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50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" y="0"/>
            <a:ext cx="4687323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93" y="3573016"/>
            <a:ext cx="4438708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4860032" y="548680"/>
            <a:ext cx="40324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植物園裡的小池塘。</a:t>
            </a:r>
            <a:endParaRPr lang="en-US" altLang="zh-TW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8295" y="4653136"/>
            <a:ext cx="41657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欣賞花草！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9592" y="188641"/>
            <a:ext cx="41764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上心校園／校園巡禮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橢圓形圖說文字 2"/>
          <p:cNvSpPr/>
          <p:nvPr/>
        </p:nvSpPr>
        <p:spPr>
          <a:xfrm>
            <a:off x="6300192" y="4797152"/>
            <a:ext cx="1152128" cy="670384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rPr>
              <a:t>好漂亮的花喔！</a:t>
            </a:r>
            <a:endParaRPr lang="zh-TW" altLang="en-US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885467" y="1893810"/>
            <a:ext cx="295232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rPr>
              <a:t>耶！</a:t>
            </a:r>
            <a:endParaRPr lang="zh-TW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20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5577" y="1052736"/>
            <a:ext cx="91085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和藹可親的何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校長</a:t>
            </a:r>
            <a:r>
              <a:rPr lang="zh-TW" altLang="zh-TW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要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退休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了</a:t>
            </a:r>
            <a:endParaRPr lang="zh-TW" altLang="zh-TW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188641"/>
            <a:ext cx="48965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</a:t>
            </a:r>
            <a:r>
              <a:rPr lang="zh-TW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美麗新校長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991223耶誕報佳音活動-2011010609043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80456"/>
            <a:ext cx="5524500" cy="4143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25760" y="1124744"/>
            <a:ext cx="48600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新校長</a:t>
            </a:r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很漂亮</a:t>
            </a:r>
            <a:endParaRPr lang="en-US" altLang="zh-TW" sz="4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人也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很</a:t>
            </a:r>
            <a:r>
              <a:rPr lang="en-US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NICE</a:t>
            </a:r>
          </a:p>
          <a:p>
            <a:pPr algn="ctr"/>
            <a:r>
              <a:rPr lang="zh-TW" altLang="zh-TW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英文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更是一級棒</a:t>
            </a:r>
            <a:endParaRPr lang="zh-TW" altLang="zh-TW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827584" y="4149080"/>
            <a:ext cx="3456384" cy="2160240"/>
          </a:xfrm>
          <a:prstGeom prst="rightArrow">
            <a:avLst>
              <a:gd name="adj1" fmla="val 56625"/>
              <a:gd name="adj2" fmla="val 12030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99592" y="188641"/>
            <a:ext cx="46085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上心校園／美麗新校長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7000"/>
            <a:ext cx="3361856" cy="5040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951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720080" cy="46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899592" y="188641"/>
            <a:ext cx="46085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Eye</a:t>
            </a:r>
            <a:r>
              <a:rPr lang="zh-TW" alt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上心校園／美麗新校長</a:t>
            </a:r>
            <a:endParaRPr lang="zh-TW" altLang="zh-TW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69" y="3140967"/>
            <a:ext cx="6263419" cy="3523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1311821" y="666060"/>
            <a:ext cx="667848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她努力爭取資源</a:t>
            </a:r>
            <a:endParaRPr lang="en-US" altLang="zh-TW" sz="4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推動英語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教學</a:t>
            </a:r>
            <a:endParaRPr lang="en-US" altLang="zh-TW" sz="4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讓我們的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學習</a:t>
            </a:r>
            <a:endParaRPr lang="en-US" altLang="zh-TW" sz="44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有了不一樣的</a:t>
            </a:r>
            <a:r>
              <a:rPr lang="zh-TW" altLang="en-US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體驗</a:t>
            </a:r>
            <a:endParaRPr lang="zh-TW" altLang="zh-TW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20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609</Words>
  <Application>Microsoft Office PowerPoint</Application>
  <PresentationFormat>如螢幕大小 (4:3)</PresentationFormat>
  <Paragraphs>88</Paragraphs>
  <Slides>21</Slides>
  <Notes>3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293</cp:revision>
  <dcterms:created xsi:type="dcterms:W3CDTF">2013-04-30T02:13:19Z</dcterms:created>
  <dcterms:modified xsi:type="dcterms:W3CDTF">2013-05-16T09:47:54Z</dcterms:modified>
</cp:coreProperties>
</file>