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bby Yu" initials="" lastIdx="9" clrIdx="0"/>
  <p:cmAuthor id="1" name="Judy Yao" initials="" lastIdx="9" clrIdx="1"/>
  <p:cmAuthor id="2" name="Ya-Yin Zhang" initials="" lastIdx="7" clrIdx="2"/>
  <p:cmAuthor id="3" name="愛信妘" initials="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advClick="0" advTm="3000">
    <p:random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gif"/><Relationship Id="rId3" Type="http://schemas.openxmlformats.org/officeDocument/2006/relationships/image" Target="../media/image73.png"/><Relationship Id="rId7" Type="http://schemas.openxmlformats.org/officeDocument/2006/relationships/image" Target="../media/image7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gif"/><Relationship Id="rId5" Type="http://schemas.openxmlformats.org/officeDocument/2006/relationships/image" Target="../media/image75.gif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0"/>
            <a:ext cx="9138892" cy="68788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2168473"/>
            <a:ext cx="7772400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zh-TW" sz="9600" dirty="0">
                <a:solidFill>
                  <a:srgbClr val="3D85C6"/>
                </a:solidFill>
              </a:rPr>
              <a:t>
</a:t>
            </a:r>
          </a:p>
        </p:txBody>
      </p:sp>
      <p:sp>
        <p:nvSpPr>
          <p:cNvPr id="25" name="Shape 25"/>
          <p:cNvSpPr/>
          <p:nvPr/>
        </p:nvSpPr>
        <p:spPr>
          <a:xfrm rot="258543">
            <a:off x="320665" y="2904021"/>
            <a:ext cx="8773574" cy="15186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6" name="Shape 26"/>
          <p:cNvSpPr/>
          <p:nvPr/>
        </p:nvSpPr>
        <p:spPr>
          <a:xfrm rot="600899">
            <a:off x="-76044" y="1560146"/>
            <a:ext cx="3140669" cy="1961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-25055"/>
            <a:ext cx="9148442" cy="69137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3" name="Shape 93"/>
          <p:cNvSpPr txBox="1"/>
          <p:nvPr/>
        </p:nvSpPr>
        <p:spPr>
          <a:xfrm>
            <a:off x="652249" y="1789423"/>
            <a:ext cx="6075599" cy="169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buNone/>
            </a:pPr>
            <a:r>
              <a:rPr lang="zh-TW" sz="3600" b="1">
                <a:solidFill>
                  <a:srgbClr val="4C1130"/>
                </a:solidFill>
              </a:rPr>
              <a:t>然而，有一天...</a:t>
            </a:r>
          </a:p>
          <a:p>
            <a:pPr lvl="0" rtl="0">
              <a:lnSpc>
                <a:spcPct val="150000"/>
              </a:lnSpc>
              <a:buNone/>
            </a:pPr>
            <a:r>
              <a:rPr lang="zh-TW" sz="3600" b="1">
                <a:solidFill>
                  <a:srgbClr val="4C1130"/>
                </a:solidFill>
              </a:rPr>
              <a:t>學校的營養午餐又有蛋了。</a:t>
            </a:r>
          </a:p>
          <a:p>
            <a:endParaRPr/>
          </a:p>
        </p:txBody>
      </p:sp>
      <p:sp>
        <p:nvSpPr>
          <p:cNvPr id="94" name="Shape 94"/>
          <p:cNvSpPr/>
          <p:nvPr/>
        </p:nvSpPr>
        <p:spPr>
          <a:xfrm rot="-630465">
            <a:off x="734300" y="4013348"/>
            <a:ext cx="3228770" cy="20141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4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4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2787900" y="4500570"/>
            <a:ext cx="6356100" cy="151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buNone/>
            </a:pPr>
            <a:r>
              <a:rPr lang="zh-TW" sz="3600" b="1" dirty="0">
                <a:solidFill>
                  <a:srgbClr val="4C1130"/>
                </a:solidFill>
              </a:rPr>
              <a:t>男孩卻把蛋給了另一個女孩，</a:t>
            </a:r>
          </a:p>
          <a:p>
            <a:endParaRPr dirty="0"/>
          </a:p>
        </p:txBody>
      </p:sp>
      <p:sp>
        <p:nvSpPr>
          <p:cNvPr id="101" name="Shape 101"/>
          <p:cNvSpPr/>
          <p:nvPr/>
        </p:nvSpPr>
        <p:spPr>
          <a:xfrm rot="622853">
            <a:off x="6324137" y="301299"/>
            <a:ext cx="2466974" cy="18478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02" name="Shape 102"/>
          <p:cNvSpPr/>
          <p:nvPr/>
        </p:nvSpPr>
        <p:spPr>
          <a:xfrm rot="-721515">
            <a:off x="351823" y="4087587"/>
            <a:ext cx="1368657" cy="265699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8" name="Shape 108"/>
          <p:cNvSpPr txBox="1"/>
          <p:nvPr/>
        </p:nvSpPr>
        <p:spPr>
          <a:xfrm>
            <a:off x="1714480" y="1928802"/>
            <a:ext cx="4331099" cy="6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buNone/>
            </a:pPr>
            <a:r>
              <a:rPr lang="zh-TW" sz="3600" b="1" dirty="0">
                <a:solidFill>
                  <a:srgbClr val="4C1130"/>
                </a:solidFill>
              </a:rPr>
              <a:t>女孩就不開心了...</a:t>
            </a:r>
          </a:p>
          <a:p>
            <a:endParaRPr dirty="0"/>
          </a:p>
          <a:p>
            <a:endParaRPr dirty="0"/>
          </a:p>
        </p:txBody>
      </p:sp>
      <p:sp>
        <p:nvSpPr>
          <p:cNvPr id="109" name="Shape 109"/>
          <p:cNvSpPr/>
          <p:nvPr/>
        </p:nvSpPr>
        <p:spPr>
          <a:xfrm rot="-725645">
            <a:off x="564063" y="4270139"/>
            <a:ext cx="1928974" cy="20066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10" name="Shape 110"/>
          <p:cNvSpPr/>
          <p:nvPr/>
        </p:nvSpPr>
        <p:spPr>
          <a:xfrm rot="808778">
            <a:off x="2637088" y="3879912"/>
            <a:ext cx="1684634" cy="168463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4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4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0"/>
            <a:ext cx="9144000" cy="709553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6" name="Shape 116"/>
          <p:cNvSpPr txBox="1"/>
          <p:nvPr/>
        </p:nvSpPr>
        <p:spPr>
          <a:xfrm>
            <a:off x="428596" y="1099873"/>
            <a:ext cx="5902199" cy="190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buNone/>
            </a:pPr>
            <a:r>
              <a:rPr lang="zh-TW" sz="3600" b="1" dirty="0">
                <a:solidFill>
                  <a:srgbClr val="4C1130"/>
                </a:solidFill>
              </a:rPr>
              <a:t>因此，</a:t>
            </a:r>
          </a:p>
          <a:p>
            <a:pPr lvl="0" rtl="0">
              <a:lnSpc>
                <a:spcPct val="150000"/>
              </a:lnSpc>
              <a:buNone/>
            </a:pPr>
            <a:r>
              <a:rPr lang="zh-TW" sz="3600" b="1" dirty="0">
                <a:solidFill>
                  <a:srgbClr val="4C1130"/>
                </a:solidFill>
              </a:rPr>
              <a:t>男孩和女孩便大吵了一架...</a:t>
            </a:r>
          </a:p>
          <a:p>
            <a:endParaRPr dirty="0"/>
          </a:p>
        </p:txBody>
      </p:sp>
      <p:sp>
        <p:nvSpPr>
          <p:cNvPr id="117" name="Shape 117"/>
          <p:cNvSpPr/>
          <p:nvPr/>
        </p:nvSpPr>
        <p:spPr>
          <a:xfrm rot="-567785">
            <a:off x="1602802" y="4184862"/>
            <a:ext cx="2400299" cy="19049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18" name="Shape 118"/>
          <p:cNvSpPr/>
          <p:nvPr/>
        </p:nvSpPr>
        <p:spPr>
          <a:xfrm rot="482518">
            <a:off x="6149270" y="726035"/>
            <a:ext cx="2348030" cy="18369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4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4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4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4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3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0" y="-5928"/>
            <a:ext cx="9143999" cy="68698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4" name="Shape 124"/>
          <p:cNvSpPr/>
          <p:nvPr/>
        </p:nvSpPr>
        <p:spPr>
          <a:xfrm rot="464018">
            <a:off x="5188884" y="4219729"/>
            <a:ext cx="3579732" cy="2414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493149" y="826325"/>
            <a:ext cx="6524700" cy="3712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2400" b="1">
                <a:solidFill>
                  <a:srgbClr val="741B47"/>
                </a:solidFill>
              </a:rPr>
              <a:t>女孩忘記了這個雞蛋本來就是男孩的，</a:t>
            </a:r>
          </a:p>
          <a:p>
            <a:pPr lvl="0" rtl="0">
              <a:buNone/>
            </a:pPr>
            <a:r>
              <a:rPr lang="zh-TW" sz="2400" b="1">
                <a:solidFill>
                  <a:srgbClr val="741B47"/>
                </a:solidFill>
              </a:rPr>
              <a:t>男孩想給任何人都可以...</a:t>
            </a:r>
          </a:p>
          <a:p>
            <a:endParaRPr/>
          </a:p>
          <a:p>
            <a:pPr lvl="0" rtl="0">
              <a:buNone/>
            </a:pPr>
            <a:r>
              <a:rPr lang="zh-TW" sz="2400" b="1">
                <a:solidFill>
                  <a:srgbClr val="741B47"/>
                </a:solidFill>
              </a:rPr>
              <a:t>其實...</a:t>
            </a:r>
          </a:p>
          <a:p>
            <a:pPr lvl="0" rtl="0">
              <a:buNone/>
            </a:pPr>
            <a:r>
              <a:rPr lang="zh-TW" sz="2400" b="1">
                <a:solidFill>
                  <a:srgbClr val="741B47"/>
                </a:solidFill>
              </a:rPr>
              <a:t>不是別人不好了，</a:t>
            </a:r>
          </a:p>
          <a:p>
            <a:pPr lvl="0" rtl="0">
              <a:buNone/>
            </a:pPr>
            <a:r>
              <a:rPr lang="zh-TW" sz="2400" b="1">
                <a:solidFill>
                  <a:srgbClr val="741B47"/>
                </a:solidFill>
              </a:rPr>
              <a:t>而是我們的要求變多了...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3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3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3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3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3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3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3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3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1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3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3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4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2909" y="9373"/>
            <a:ext cx="9138181" cy="68392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1" name="Shape 131"/>
          <p:cNvSpPr/>
          <p:nvPr/>
        </p:nvSpPr>
        <p:spPr>
          <a:xfrm>
            <a:off x="71747" y="5381262"/>
            <a:ext cx="9143905" cy="76028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0" y="12629"/>
            <a:ext cx="9148138" cy="68347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48650" y="3430889"/>
            <a:ext cx="8246699" cy="173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3600" b="1">
                <a:solidFill>
                  <a:srgbClr val="1C4587"/>
                </a:solidFill>
              </a:rPr>
              <a:t>珍惜眼前所有、常懷感恩之心，</a:t>
            </a:r>
          </a:p>
          <a:p>
            <a:pPr lvl="0" rtl="0">
              <a:buNone/>
            </a:pPr>
            <a:r>
              <a:rPr lang="zh-TW" sz="3600" b="1">
                <a:solidFill>
                  <a:srgbClr val="1C4587"/>
                </a:solidFill>
              </a:rPr>
              <a:t>讓幸福的感受在心中不斷滋長、茁壯。</a:t>
            </a:r>
          </a:p>
          <a:p>
            <a:endParaRPr/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-3037" y="646"/>
            <a:ext cx="9147037" cy="68567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4" name="Shape 144"/>
          <p:cNvSpPr/>
          <p:nvPr/>
        </p:nvSpPr>
        <p:spPr>
          <a:xfrm>
            <a:off x="359237" y="5431037"/>
            <a:ext cx="4613484" cy="10950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-61350" y="0"/>
            <a:ext cx="9209895" cy="68685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0" name="Shape 150"/>
          <p:cNvSpPr/>
          <p:nvPr/>
        </p:nvSpPr>
        <p:spPr>
          <a:xfrm rot="-584762">
            <a:off x="5132737" y="3889029"/>
            <a:ext cx="3884250" cy="259140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51" name="Shape 151"/>
          <p:cNvSpPr/>
          <p:nvPr/>
        </p:nvSpPr>
        <p:spPr>
          <a:xfrm rot="682347">
            <a:off x="184156" y="195514"/>
            <a:ext cx="2190750" cy="20859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52" name="Shape 152"/>
          <p:cNvSpPr/>
          <p:nvPr/>
        </p:nvSpPr>
        <p:spPr>
          <a:xfrm>
            <a:off x="20394" y="2725087"/>
            <a:ext cx="9103212" cy="67220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0" y="0"/>
            <a:ext cx="9134258" cy="684911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8" name="Shape 158"/>
          <p:cNvSpPr/>
          <p:nvPr/>
        </p:nvSpPr>
        <p:spPr>
          <a:xfrm>
            <a:off x="1183" y="-9899"/>
            <a:ext cx="9131890" cy="68777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59" name="Shape 159"/>
          <p:cNvSpPr/>
          <p:nvPr/>
        </p:nvSpPr>
        <p:spPr>
          <a:xfrm rot="740038">
            <a:off x="6793069" y="4734540"/>
            <a:ext cx="1461415" cy="145753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60" name="Shape 160"/>
          <p:cNvSpPr/>
          <p:nvPr/>
        </p:nvSpPr>
        <p:spPr>
          <a:xfrm>
            <a:off x="108708" y="243412"/>
            <a:ext cx="7968906" cy="58410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567"/>
            <a:ext cx="9144000" cy="68568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2" name="Shape 32"/>
          <p:cNvSpPr txBox="1"/>
          <p:nvPr/>
        </p:nvSpPr>
        <p:spPr>
          <a:xfrm>
            <a:off x="3153775" y="3520750"/>
            <a:ext cx="2202000" cy="147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3" name="Shape 33"/>
          <p:cNvSpPr/>
          <p:nvPr/>
        </p:nvSpPr>
        <p:spPr>
          <a:xfrm rot="731218">
            <a:off x="258579" y="2755287"/>
            <a:ext cx="5246740" cy="3010224"/>
          </a:xfrm>
          <a:prstGeom prst="cloudCallout">
            <a:avLst>
              <a:gd name="adj1" fmla="val 25925"/>
              <a:gd name="adj2" fmla="val -69972"/>
            </a:avLst>
          </a:prstGeom>
          <a:solidFill>
            <a:srgbClr val="FFFFFF"/>
          </a:solidFill>
          <a:ln w="19050" cap="flat">
            <a:solidFill>
              <a:srgbClr val="FFF2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6FA8DC"/>
                </a:solidFill>
              </a:rPr>
              <a:t>因為知足...</a:t>
            </a:r>
          </a:p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6FA8DC"/>
                </a:solidFill>
              </a:rPr>
              <a:t>        所以惜福...</a:t>
            </a:r>
          </a:p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6FA8DC"/>
                </a:solidFill>
              </a:rPr>
              <a:t>也因惜福...</a:t>
            </a:r>
          </a:p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6FA8DC"/>
                </a:solidFill>
              </a:rPr>
              <a:t>        感到幸福</a:t>
            </a:r>
          </a:p>
        </p:txBody>
      </p:sp>
      <p:sp>
        <p:nvSpPr>
          <p:cNvPr id="34" name="Shape 34"/>
          <p:cNvSpPr/>
          <p:nvPr/>
        </p:nvSpPr>
        <p:spPr>
          <a:xfrm rot="-254031">
            <a:off x="158833" y="1166564"/>
            <a:ext cx="6763818" cy="66948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35" name="Shape 35"/>
          <p:cNvSpPr/>
          <p:nvPr/>
        </p:nvSpPr>
        <p:spPr>
          <a:xfrm>
            <a:off x="1479083" y="6189825"/>
            <a:ext cx="7163116" cy="56648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0" y="0"/>
            <a:ext cx="9139936" cy="68743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6" name="Shape 166"/>
          <p:cNvSpPr/>
          <p:nvPr/>
        </p:nvSpPr>
        <p:spPr>
          <a:xfrm rot="-801075">
            <a:off x="716256" y="3946782"/>
            <a:ext cx="2144397" cy="22831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67" name="Shape 167"/>
          <p:cNvSpPr/>
          <p:nvPr/>
        </p:nvSpPr>
        <p:spPr>
          <a:xfrm>
            <a:off x="81025" y="978337"/>
            <a:ext cx="8394040" cy="6193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0" y="0"/>
            <a:ext cx="9149636" cy="6884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3" name="Shape 173"/>
          <p:cNvSpPr/>
          <p:nvPr/>
        </p:nvSpPr>
        <p:spPr>
          <a:xfrm rot="-26930">
            <a:off x="273592" y="817430"/>
            <a:ext cx="2300629" cy="230131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74" name="Shape 174"/>
          <p:cNvSpPr/>
          <p:nvPr/>
        </p:nvSpPr>
        <p:spPr>
          <a:xfrm rot="468250">
            <a:off x="5638343" y="4045292"/>
            <a:ext cx="3271459" cy="245283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75" name="Shape 175"/>
          <p:cNvSpPr/>
          <p:nvPr/>
        </p:nvSpPr>
        <p:spPr>
          <a:xfrm>
            <a:off x="2583200" y="2543605"/>
            <a:ext cx="6396695" cy="61053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1" name="Shape 181"/>
          <p:cNvSpPr/>
          <p:nvPr/>
        </p:nvSpPr>
        <p:spPr>
          <a:xfrm>
            <a:off x="211425" y="1664350"/>
            <a:ext cx="3171633" cy="76028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82" name="Shape 182"/>
          <p:cNvSpPr/>
          <p:nvPr/>
        </p:nvSpPr>
        <p:spPr>
          <a:xfrm>
            <a:off x="-19042" y="5974387"/>
            <a:ext cx="9182083" cy="88361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 rot="2161">
            <a:off x="5889479" y="1022"/>
            <a:ext cx="3253784" cy="234030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88" name="Shape 188"/>
          <p:cNvSpPr/>
          <p:nvPr/>
        </p:nvSpPr>
        <p:spPr>
          <a:xfrm rot="17671">
            <a:off x="5884440" y="4677259"/>
            <a:ext cx="3263863" cy="217236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546149" y="429073"/>
            <a:ext cx="821099" cy="562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3600" b="1" dirty="0">
                <a:solidFill>
                  <a:schemeClr val="accent6"/>
                </a:solidFill>
              </a:rPr>
              <a:t>有</a:t>
            </a:r>
          </a:p>
          <a:p>
            <a:pPr lvl="0" rtl="0">
              <a:buNone/>
            </a:pPr>
            <a:r>
              <a:rPr lang="zh-TW" sz="3600" b="1" dirty="0">
                <a:solidFill>
                  <a:schemeClr val="accent6"/>
                </a:solidFill>
              </a:rPr>
              <a:t>一</a:t>
            </a:r>
          </a:p>
          <a:p>
            <a:pPr lvl="0" rtl="0">
              <a:buNone/>
            </a:pPr>
            <a:r>
              <a:rPr lang="zh-TW" sz="3600" b="1" dirty="0">
                <a:solidFill>
                  <a:schemeClr val="accent6"/>
                </a:solidFill>
              </a:rPr>
              <a:t>種</a:t>
            </a:r>
          </a:p>
          <a:p>
            <a:pPr lvl="0" rtl="0">
              <a:buNone/>
            </a:pPr>
            <a:r>
              <a:rPr lang="zh-TW" sz="3600" b="1" dirty="0" smtClean="0">
                <a:solidFill>
                  <a:schemeClr val="accent6"/>
                </a:solidFill>
              </a:rPr>
              <a:t>壓</a:t>
            </a:r>
            <a:endParaRPr lang="en-US" altLang="zh-TW" sz="3600" b="1" dirty="0" smtClean="0">
              <a:solidFill>
                <a:schemeClr val="accent6"/>
              </a:solidFill>
            </a:endParaRPr>
          </a:p>
          <a:p>
            <a:pPr lvl="0" rtl="0">
              <a:buNone/>
            </a:pPr>
            <a:r>
              <a:rPr lang="zh-TW" sz="3600" b="1" dirty="0" smtClean="0">
                <a:solidFill>
                  <a:schemeClr val="accent6"/>
                </a:solidFill>
              </a:rPr>
              <a:t>力</a:t>
            </a:r>
            <a:endParaRPr lang="en-US" altLang="zh-TW" sz="3600" b="1" dirty="0" smtClean="0">
              <a:solidFill>
                <a:schemeClr val="accent6"/>
              </a:solidFill>
            </a:endParaRPr>
          </a:p>
          <a:p>
            <a:pPr lvl="0" rtl="0">
              <a:buNone/>
            </a:pPr>
            <a:r>
              <a:rPr lang="zh-TW" sz="3600" b="1" dirty="0" smtClean="0">
                <a:solidFill>
                  <a:schemeClr val="accent6"/>
                </a:solidFill>
              </a:rPr>
              <a:t>，</a:t>
            </a:r>
            <a:endParaRPr lang="en-US" altLang="zh-TW" sz="3600" b="1" dirty="0" smtClean="0">
              <a:solidFill>
                <a:schemeClr val="accent6"/>
              </a:solidFill>
            </a:endParaRPr>
          </a:p>
          <a:p>
            <a:pPr lvl="0" rtl="0">
              <a:buNone/>
            </a:pPr>
            <a:r>
              <a:rPr lang="zh-TW" sz="3600" b="1" dirty="0" smtClean="0">
                <a:solidFill>
                  <a:schemeClr val="accent6"/>
                </a:solidFill>
              </a:rPr>
              <a:t>是</a:t>
            </a:r>
            <a:endParaRPr lang="en-US" altLang="zh-TW" sz="3600" b="1" dirty="0" smtClean="0">
              <a:solidFill>
                <a:schemeClr val="accent6"/>
              </a:solidFill>
            </a:endParaRPr>
          </a:p>
          <a:p>
            <a:pPr lvl="0" rtl="0">
              <a:buNone/>
            </a:pPr>
            <a:r>
              <a:rPr lang="zh-TW" sz="3600" b="1" dirty="0" smtClean="0">
                <a:solidFill>
                  <a:schemeClr val="accent6"/>
                </a:solidFill>
              </a:rPr>
              <a:t>幸</a:t>
            </a:r>
            <a:endParaRPr lang="en-US" altLang="zh-TW" sz="3600" b="1" dirty="0" smtClean="0">
              <a:solidFill>
                <a:schemeClr val="accent6"/>
              </a:solidFill>
            </a:endParaRPr>
          </a:p>
          <a:p>
            <a:pPr lvl="0" rtl="0">
              <a:buNone/>
            </a:pPr>
            <a:r>
              <a:rPr lang="zh-TW" sz="3600" dirty="0" smtClean="0">
                <a:solidFill>
                  <a:schemeClr val="accent6"/>
                </a:solidFill>
              </a:rPr>
              <a:t>福</a:t>
            </a:r>
            <a:endParaRPr lang="zh-TW" sz="3600" dirty="0">
              <a:solidFill>
                <a:schemeClr val="accent6"/>
              </a:solidFill>
            </a:endParaRPr>
          </a:p>
          <a:p>
            <a:endParaRPr dirty="0"/>
          </a:p>
          <a:p>
            <a:endParaRPr dirty="0"/>
          </a:p>
        </p:txBody>
      </p:sp>
      <p:sp>
        <p:nvSpPr>
          <p:cNvPr id="190" name="Shape 190"/>
          <p:cNvSpPr/>
          <p:nvPr/>
        </p:nvSpPr>
        <p:spPr>
          <a:xfrm>
            <a:off x="6200891" y="2351861"/>
            <a:ext cx="2943108" cy="231702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4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0" y="22225"/>
            <a:ext cx="9143204" cy="685661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" name="文字方塊 3"/>
          <p:cNvSpPr txBox="1"/>
          <p:nvPr/>
        </p:nvSpPr>
        <p:spPr>
          <a:xfrm>
            <a:off x="3500430" y="4286256"/>
            <a:ext cx="5214974" cy="10001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rtl="0">
              <a:lnSpc>
                <a:spcPct val="150000"/>
              </a:lnSpc>
              <a:buNone/>
            </a:pPr>
            <a:r>
              <a:rPr lang="zh-TW" altLang="en-US" sz="3600" b="1" dirty="0" smtClean="0">
                <a:solidFill>
                  <a:srgbClr val="4C1130"/>
                </a:solidFill>
              </a:rPr>
              <a:t>有一種責罵，是幸福。</a:t>
            </a:r>
            <a:endParaRPr lang="zh-TW" altLang="en-US" sz="3600" b="1" dirty="0">
              <a:solidFill>
                <a:srgbClr val="4C1130"/>
              </a:solidFill>
            </a:endParaRPr>
          </a:p>
        </p:txBody>
      </p:sp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3180" y="2712"/>
            <a:ext cx="9137638" cy="68525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4" name="Shape 204"/>
          <p:cNvSpPr/>
          <p:nvPr/>
        </p:nvSpPr>
        <p:spPr>
          <a:xfrm rot="1018973">
            <a:off x="5421355" y="4050115"/>
            <a:ext cx="3258930" cy="215877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" name="文字方塊 6"/>
          <p:cNvSpPr txBox="1"/>
          <p:nvPr/>
        </p:nvSpPr>
        <p:spPr>
          <a:xfrm>
            <a:off x="571472" y="5000636"/>
            <a:ext cx="5072098" cy="7143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rtl="0">
              <a:lnSpc>
                <a:spcPct val="150000"/>
              </a:lnSpc>
              <a:buNone/>
            </a:pPr>
            <a:r>
              <a:rPr lang="zh-TW" altLang="en-US" sz="3600" b="1" smtClean="0">
                <a:solidFill>
                  <a:srgbClr val="4C1130"/>
                </a:solidFill>
              </a:rPr>
              <a:t>有一種沉默，是幸福</a:t>
            </a:r>
            <a:r>
              <a:rPr lang="en-US" altLang="zh-TW" sz="3600" b="1" dirty="0" smtClean="0">
                <a:solidFill>
                  <a:srgbClr val="4C1130"/>
                </a:solidFill>
              </a:rPr>
              <a:t>…</a:t>
            </a:r>
            <a:endParaRPr lang="zh-TW" altLang="en-US" sz="3600" b="1" dirty="0">
              <a:solidFill>
                <a:srgbClr val="4C1130"/>
              </a:solidFill>
            </a:endParaRPr>
          </a:p>
        </p:txBody>
      </p:sp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0" y="0"/>
            <a:ext cx="9154232" cy="68613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11" name="Shape 211"/>
          <p:cNvSpPr/>
          <p:nvPr/>
        </p:nvSpPr>
        <p:spPr>
          <a:xfrm rot="-616628">
            <a:off x="402824" y="1539700"/>
            <a:ext cx="1828799" cy="24383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12" name="Shape 212"/>
          <p:cNvSpPr/>
          <p:nvPr/>
        </p:nvSpPr>
        <p:spPr>
          <a:xfrm rot="946473">
            <a:off x="6282649" y="4896446"/>
            <a:ext cx="2600234" cy="17321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7" name="文字方塊 6"/>
          <p:cNvSpPr txBox="1"/>
          <p:nvPr/>
        </p:nvSpPr>
        <p:spPr>
          <a:xfrm>
            <a:off x="428596" y="5286388"/>
            <a:ext cx="6000792" cy="6429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rtl="0">
              <a:lnSpc>
                <a:spcPct val="150000"/>
              </a:lnSpc>
              <a:buNone/>
            </a:pPr>
            <a:endParaRPr lang="zh-TW" altLang="en-US" sz="3600" b="1" dirty="0">
              <a:solidFill>
                <a:srgbClr val="4C113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28662" y="5072074"/>
            <a:ext cx="5500726" cy="1428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rtl="0">
              <a:lnSpc>
                <a:spcPct val="150000"/>
              </a:lnSpc>
              <a:buNone/>
            </a:pPr>
            <a:endParaRPr lang="zh-TW" altLang="en-US" sz="3600" b="1" dirty="0">
              <a:solidFill>
                <a:srgbClr val="4C113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57224" y="5643578"/>
            <a:ext cx="5143536" cy="1428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rtl="0">
              <a:lnSpc>
                <a:spcPct val="150000"/>
              </a:lnSpc>
              <a:buNone/>
            </a:pPr>
            <a:endParaRPr lang="zh-TW" altLang="en-US" sz="3600" b="1" dirty="0">
              <a:solidFill>
                <a:srgbClr val="4C113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76122" y="5275370"/>
            <a:ext cx="3357586" cy="10825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rtl="0">
              <a:lnSpc>
                <a:spcPct val="150000"/>
              </a:lnSpc>
              <a:buNone/>
            </a:pPr>
            <a:endParaRPr lang="zh-TW" altLang="en-US" sz="3600" b="1" dirty="0">
              <a:solidFill>
                <a:srgbClr val="4C113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14282" y="4714884"/>
            <a:ext cx="6143668" cy="12144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rtl="0">
              <a:lnSpc>
                <a:spcPct val="150000"/>
              </a:lnSpc>
              <a:buNone/>
            </a:pPr>
            <a:r>
              <a:rPr lang="zh-TW" altLang="en-US" sz="4400" b="1" dirty="0" smtClean="0">
                <a:solidFill>
                  <a:schemeClr val="accent5">
                    <a:lumMod val="50000"/>
                  </a:schemeClr>
                </a:solidFill>
              </a:rPr>
              <a:t>有一種要求，是幸福</a:t>
            </a:r>
            <a:r>
              <a:rPr lang="en-US" altLang="zh-TW" sz="4400" b="1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endParaRPr lang="zh-TW" alt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20" name="Shape 220"/>
          <p:cNvSpPr/>
          <p:nvPr/>
        </p:nvSpPr>
        <p:spPr>
          <a:xfrm rot="-549947">
            <a:off x="391231" y="157362"/>
            <a:ext cx="2245447" cy="336416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" name="矩形 4"/>
          <p:cNvSpPr/>
          <p:nvPr/>
        </p:nvSpPr>
        <p:spPr>
          <a:xfrm>
            <a:off x="214282" y="5017013"/>
            <a:ext cx="58272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有一種</a:t>
            </a:r>
            <a:r>
              <a:rPr lang="zh-TW" alt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囉嗦，是幸福</a:t>
            </a:r>
            <a:r>
              <a:rPr lang="en-US" altLang="zh-TW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</a:t>
            </a:r>
            <a:endParaRPr lang="zh-TW" alt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0" y="0"/>
            <a:ext cx="9177573" cy="68859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91600" y="1760750"/>
            <a:ext cx="5081699" cy="82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3600" b="1">
                <a:solidFill>
                  <a:srgbClr val="073763"/>
                </a:solidFill>
              </a:rPr>
              <a:t>有一種負擔，是幸福...</a:t>
            </a:r>
          </a:p>
        </p:txBody>
      </p:sp>
      <p:sp>
        <p:nvSpPr>
          <p:cNvPr id="227" name="Shape 227"/>
          <p:cNvSpPr/>
          <p:nvPr/>
        </p:nvSpPr>
        <p:spPr>
          <a:xfrm rot="1049894">
            <a:off x="5047824" y="2520580"/>
            <a:ext cx="2124828" cy="323130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33" name="Shape 233"/>
          <p:cNvSpPr/>
          <p:nvPr/>
        </p:nvSpPr>
        <p:spPr>
          <a:xfrm rot="571336">
            <a:off x="6415628" y="1017429"/>
            <a:ext cx="2376662" cy="284642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34" name="Shape 234"/>
          <p:cNvSpPr/>
          <p:nvPr/>
        </p:nvSpPr>
        <p:spPr>
          <a:xfrm>
            <a:off x="3380162" y="3712369"/>
            <a:ext cx="1826114" cy="6898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35" name="Shape 235"/>
          <p:cNvSpPr/>
          <p:nvPr/>
        </p:nvSpPr>
        <p:spPr>
          <a:xfrm>
            <a:off x="3707187" y="4601217"/>
            <a:ext cx="4893232" cy="63696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236" name="Shape 236"/>
          <p:cNvSpPr/>
          <p:nvPr/>
        </p:nvSpPr>
        <p:spPr>
          <a:xfrm>
            <a:off x="3227762" y="5805862"/>
            <a:ext cx="6081771" cy="85979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237" name="Shape 237"/>
          <p:cNvSpPr/>
          <p:nvPr/>
        </p:nvSpPr>
        <p:spPr>
          <a:xfrm rot="-952510">
            <a:off x="-3642" y="363632"/>
            <a:ext cx="2452543" cy="89022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-6462"/>
            <a:ext cx="9144000" cy="68709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1" name="Shape 41"/>
          <p:cNvSpPr/>
          <p:nvPr/>
        </p:nvSpPr>
        <p:spPr>
          <a:xfrm rot="-472580">
            <a:off x="485911" y="4038352"/>
            <a:ext cx="5411221" cy="128756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42" name="Shape 42"/>
          <p:cNvSpPr/>
          <p:nvPr/>
        </p:nvSpPr>
        <p:spPr>
          <a:xfrm rot="-683964">
            <a:off x="273045" y="1793905"/>
            <a:ext cx="2682430" cy="202193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43" name="Shape 43"/>
          <p:cNvSpPr/>
          <p:nvPr/>
        </p:nvSpPr>
        <p:spPr>
          <a:xfrm rot="401004">
            <a:off x="5683112" y="4254707"/>
            <a:ext cx="2143125" cy="214312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1986" cy="68503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9" name="Shape 49"/>
          <p:cNvSpPr/>
          <p:nvPr/>
        </p:nvSpPr>
        <p:spPr>
          <a:xfrm rot="-567715">
            <a:off x="2058287" y="1351875"/>
            <a:ext cx="2466974" cy="18478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0" name="Shape 50"/>
          <p:cNvSpPr txBox="1"/>
          <p:nvPr/>
        </p:nvSpPr>
        <p:spPr>
          <a:xfrm>
            <a:off x="2138822" y="68825"/>
            <a:ext cx="6863699" cy="825600"/>
          </a:xfrm>
          <a:prstGeom prst="rect">
            <a:avLst/>
          </a:prstGeom>
          <a:solidFill>
            <a:srgbClr val="F9332A">
              <a:alpha val="85380"/>
            </a:srgbClr>
          </a:solidFill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FFFFFF"/>
                </a:solidFill>
              </a:rPr>
              <a:t>有一個男孩，他不喜歡吃蛋...</a:t>
            </a:r>
          </a:p>
          <a:p>
            <a:endParaRPr/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-18484"/>
            <a:ext cx="9157011" cy="68694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26150" y="4671135"/>
            <a:ext cx="6776699" cy="18296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buNone/>
            </a:pPr>
            <a:r>
              <a:rPr lang="zh-TW" sz="3600" b="1" dirty="0">
                <a:solidFill>
                  <a:srgbClr val="A64D79"/>
                </a:solidFill>
              </a:rPr>
              <a:t>所以每當學校午餐吃蛋時，</a:t>
            </a:r>
          </a:p>
          <a:p>
            <a:pPr lvl="0" rtl="0">
              <a:lnSpc>
                <a:spcPct val="150000"/>
              </a:lnSpc>
              <a:buNone/>
            </a:pPr>
            <a:r>
              <a:rPr lang="zh-TW" sz="3600" b="1" dirty="0">
                <a:solidFill>
                  <a:srgbClr val="A64D79"/>
                </a:solidFill>
              </a:rPr>
              <a:t>他就把蛋給一個女孩。</a:t>
            </a:r>
          </a:p>
          <a:p>
            <a:endParaRPr dirty="0"/>
          </a:p>
          <a:p>
            <a:endParaRPr dirty="0"/>
          </a:p>
        </p:txBody>
      </p:sp>
      <p:sp>
        <p:nvSpPr>
          <p:cNvPr id="57" name="Shape 57"/>
          <p:cNvSpPr/>
          <p:nvPr/>
        </p:nvSpPr>
        <p:spPr>
          <a:xfrm rot="815522">
            <a:off x="6416789" y="4312685"/>
            <a:ext cx="2077865" cy="20779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8" name="Shape 58"/>
          <p:cNvSpPr/>
          <p:nvPr/>
        </p:nvSpPr>
        <p:spPr>
          <a:xfrm rot="-839925">
            <a:off x="283956" y="246661"/>
            <a:ext cx="2325842" cy="233340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4462" y="0"/>
            <a:ext cx="9139538" cy="6858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071802" y="928670"/>
            <a:ext cx="2887499" cy="962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buClr>
                <a:srgbClr val="000000"/>
              </a:buClr>
              <a:buSzPct val="25000"/>
              <a:buFont typeface="Arial"/>
              <a:buNone/>
            </a:pPr>
            <a:r>
              <a:rPr lang="zh-TW" sz="4800" b="1" dirty="0">
                <a:solidFill>
                  <a:srgbClr val="A64D79"/>
                </a:solidFill>
              </a:rPr>
              <a:t>一開始...</a:t>
            </a: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7968" y="0"/>
            <a:ext cx="9128064" cy="688704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33693" y="1808452"/>
            <a:ext cx="6776699" cy="674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buClr>
                <a:srgbClr val="000000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A64D79"/>
                </a:solidFill>
              </a:rPr>
              <a:t>女孩總是很感激的收下蛋...</a:t>
            </a:r>
          </a:p>
          <a:p>
            <a:endParaRPr/>
          </a:p>
        </p:txBody>
      </p:sp>
      <p:sp>
        <p:nvSpPr>
          <p:cNvPr id="71" name="Shape 71"/>
          <p:cNvSpPr/>
          <p:nvPr/>
        </p:nvSpPr>
        <p:spPr>
          <a:xfrm rot="377591">
            <a:off x="7279770" y="522060"/>
            <a:ext cx="1466404" cy="14673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2" name="Shape 72"/>
          <p:cNvSpPr/>
          <p:nvPr/>
        </p:nvSpPr>
        <p:spPr>
          <a:xfrm rot="-704353">
            <a:off x="546058" y="3577465"/>
            <a:ext cx="1929107" cy="277979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9144000" cy="731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1493" y="1545127"/>
            <a:ext cx="6776699" cy="6857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buClr>
                <a:srgbClr val="000000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A64D79"/>
                </a:solidFill>
              </a:rPr>
              <a:t>但久了....習慣了...</a:t>
            </a:r>
          </a:p>
          <a:p>
            <a:endParaRPr/>
          </a:p>
          <a:p>
            <a:endParaRPr/>
          </a:p>
        </p:txBody>
      </p:sp>
      <p:sp>
        <p:nvSpPr>
          <p:cNvPr id="79" name="Shape 79"/>
          <p:cNvSpPr/>
          <p:nvPr/>
        </p:nvSpPr>
        <p:spPr>
          <a:xfrm rot="300464">
            <a:off x="5991765" y="234088"/>
            <a:ext cx="2888120" cy="183031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0" name="Shape 80"/>
          <p:cNvSpPr/>
          <p:nvPr/>
        </p:nvSpPr>
        <p:spPr>
          <a:xfrm rot="457169">
            <a:off x="6794268" y="2070410"/>
            <a:ext cx="2210817" cy="166119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-8897"/>
            <a:ext cx="9128692" cy="69124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339305" y="1258002"/>
            <a:ext cx="6776699" cy="7662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buClr>
                <a:srgbClr val="000000"/>
              </a:buClr>
              <a:buSzPct val="30555"/>
              <a:buFont typeface="Arial"/>
              <a:buNone/>
            </a:pPr>
            <a:r>
              <a:rPr lang="zh-TW" sz="3600" b="1">
                <a:solidFill>
                  <a:srgbClr val="A64D79"/>
                </a:solidFill>
              </a:rPr>
              <a:t>女孩便認為是理所當然...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87" name="Shape 87"/>
          <p:cNvSpPr/>
          <p:nvPr/>
        </p:nvSpPr>
        <p:spPr>
          <a:xfrm rot="-457228">
            <a:off x="709341" y="2866166"/>
            <a:ext cx="2056976" cy="27428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lIns="91425" tIns="91425" rIns="91425" bIns="91425" anchor="t" anchorCtr="0">
        <a:noAutofit/>
      </a:bodyPr>
      <a:lstStyle>
        <a:defPPr rtl="0">
          <a:lnSpc>
            <a:spcPct val="150000"/>
          </a:lnSpc>
          <a:buNone/>
          <a:defRPr sz="3600" b="1" dirty="0">
            <a:solidFill>
              <a:srgbClr val="4C113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238</Words>
  <PresentationFormat>如螢幕大小 (4:3)</PresentationFormat>
  <Paragraphs>41</Paragraphs>
  <Slides>29</Slides>
  <Notes>29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/>
      <vt:lpstr>
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</dc:title>
  <cp:lastModifiedBy>User</cp:lastModifiedBy>
  <cp:revision>7</cp:revision>
  <dcterms:modified xsi:type="dcterms:W3CDTF">2013-05-13T05:22:17Z</dcterms:modified>
</cp:coreProperties>
</file>