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embeddedFontLst>
    <p:embeddedFont>
      <p:font typeface="華康雅宋體" pitchFamily="49" charset="-120"/>
      <p:regular r:id="rId13"/>
    </p:embeddedFont>
    <p:embeddedFont>
      <p:font typeface="Showcard Gothic" pitchFamily="82" charset="0"/>
      <p:regular r:id="rId14"/>
    </p:embeddedFont>
    <p:embeddedFont>
      <p:font typeface="華康硬黑體W7" pitchFamily="49" charset="-120"/>
      <p:regular r:id="rId15"/>
    </p:embeddedFont>
    <p:embeddedFont>
      <p:font typeface="Calibri" pitchFamily="34" charset="0"/>
      <p:regular r:id="rId16"/>
      <p:bold r:id="rId17"/>
      <p:italic r:id="rId18"/>
      <p:boldItalic r:id="rId19"/>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7" autoAdjust="0"/>
    <p:restoredTop sz="94576" autoAdjust="0"/>
  </p:normalViewPr>
  <p:slideViewPr>
    <p:cSldViewPr>
      <p:cViewPr>
        <p:scale>
          <a:sx n="66" d="100"/>
          <a:sy n="66" d="100"/>
        </p:scale>
        <p:origin x="-1218" y="-8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0A2445F-635D-4FBE-92BC-4E96FC1D42DE}" type="datetimeFigureOut">
              <a:rPr lang="zh-TW" altLang="en-US" smtClean="0"/>
              <a:t>2013/5/16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FDBCB3E-75A1-4FDD-A27E-9564E70BA17F}" type="slidenum">
              <a:rPr lang="zh-TW" altLang="en-US" smtClean="0"/>
              <a:t>‹#›</a:t>
            </a:fld>
            <a:endParaRPr lang="zh-TW" altLang="en-US"/>
          </a:p>
        </p:txBody>
      </p:sp>
    </p:spTree>
    <p:extLst>
      <p:ext uri="{BB962C8B-B14F-4D97-AF65-F5344CB8AC3E}">
        <p14:creationId xmlns:p14="http://schemas.microsoft.com/office/powerpoint/2010/main" val="20756547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0A2445F-635D-4FBE-92BC-4E96FC1D42DE}" type="datetimeFigureOut">
              <a:rPr lang="zh-TW" altLang="en-US" smtClean="0"/>
              <a:t>2013/5/16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FDBCB3E-75A1-4FDD-A27E-9564E70BA17F}" type="slidenum">
              <a:rPr lang="zh-TW" altLang="en-US" smtClean="0"/>
              <a:t>‹#›</a:t>
            </a:fld>
            <a:endParaRPr lang="zh-TW" altLang="en-US"/>
          </a:p>
        </p:txBody>
      </p:sp>
    </p:spTree>
    <p:extLst>
      <p:ext uri="{BB962C8B-B14F-4D97-AF65-F5344CB8AC3E}">
        <p14:creationId xmlns:p14="http://schemas.microsoft.com/office/powerpoint/2010/main" val="1232647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0A2445F-635D-4FBE-92BC-4E96FC1D42DE}" type="datetimeFigureOut">
              <a:rPr lang="zh-TW" altLang="en-US" smtClean="0"/>
              <a:t>2013/5/16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FDBCB3E-75A1-4FDD-A27E-9564E70BA17F}" type="slidenum">
              <a:rPr lang="zh-TW" altLang="en-US" smtClean="0"/>
              <a:t>‹#›</a:t>
            </a:fld>
            <a:endParaRPr lang="zh-TW" altLang="en-US"/>
          </a:p>
        </p:txBody>
      </p:sp>
    </p:spTree>
    <p:extLst>
      <p:ext uri="{BB962C8B-B14F-4D97-AF65-F5344CB8AC3E}">
        <p14:creationId xmlns:p14="http://schemas.microsoft.com/office/powerpoint/2010/main" val="26824210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0A2445F-635D-4FBE-92BC-4E96FC1D42DE}" type="datetimeFigureOut">
              <a:rPr lang="zh-TW" altLang="en-US" smtClean="0"/>
              <a:t>2013/5/16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FDBCB3E-75A1-4FDD-A27E-9564E70BA17F}" type="slidenum">
              <a:rPr lang="zh-TW" altLang="en-US" smtClean="0"/>
              <a:t>‹#›</a:t>
            </a:fld>
            <a:endParaRPr lang="zh-TW" altLang="en-US"/>
          </a:p>
        </p:txBody>
      </p:sp>
    </p:spTree>
    <p:extLst>
      <p:ext uri="{BB962C8B-B14F-4D97-AF65-F5344CB8AC3E}">
        <p14:creationId xmlns:p14="http://schemas.microsoft.com/office/powerpoint/2010/main" val="26452961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0A2445F-635D-4FBE-92BC-4E96FC1D42DE}" type="datetimeFigureOut">
              <a:rPr lang="zh-TW" altLang="en-US" smtClean="0"/>
              <a:t>2013/5/16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FDBCB3E-75A1-4FDD-A27E-9564E70BA17F}" type="slidenum">
              <a:rPr lang="zh-TW" altLang="en-US" smtClean="0"/>
              <a:t>‹#›</a:t>
            </a:fld>
            <a:endParaRPr lang="zh-TW" altLang="en-US"/>
          </a:p>
        </p:txBody>
      </p:sp>
    </p:spTree>
    <p:extLst>
      <p:ext uri="{BB962C8B-B14F-4D97-AF65-F5344CB8AC3E}">
        <p14:creationId xmlns:p14="http://schemas.microsoft.com/office/powerpoint/2010/main" val="26001423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0A2445F-635D-4FBE-92BC-4E96FC1D42DE}" type="datetimeFigureOut">
              <a:rPr lang="zh-TW" altLang="en-US" smtClean="0"/>
              <a:t>2013/5/16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FDBCB3E-75A1-4FDD-A27E-9564E70BA17F}" type="slidenum">
              <a:rPr lang="zh-TW" altLang="en-US" smtClean="0"/>
              <a:t>‹#›</a:t>
            </a:fld>
            <a:endParaRPr lang="zh-TW" altLang="en-US"/>
          </a:p>
        </p:txBody>
      </p:sp>
    </p:spTree>
    <p:extLst>
      <p:ext uri="{BB962C8B-B14F-4D97-AF65-F5344CB8AC3E}">
        <p14:creationId xmlns:p14="http://schemas.microsoft.com/office/powerpoint/2010/main" val="19902613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0A2445F-635D-4FBE-92BC-4E96FC1D42DE}" type="datetimeFigureOut">
              <a:rPr lang="zh-TW" altLang="en-US" smtClean="0"/>
              <a:t>2013/5/16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FDBCB3E-75A1-4FDD-A27E-9564E70BA17F}" type="slidenum">
              <a:rPr lang="zh-TW" altLang="en-US" smtClean="0"/>
              <a:t>‹#›</a:t>
            </a:fld>
            <a:endParaRPr lang="zh-TW" altLang="en-US"/>
          </a:p>
        </p:txBody>
      </p:sp>
    </p:spTree>
    <p:extLst>
      <p:ext uri="{BB962C8B-B14F-4D97-AF65-F5344CB8AC3E}">
        <p14:creationId xmlns:p14="http://schemas.microsoft.com/office/powerpoint/2010/main" val="14924498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0A2445F-635D-4FBE-92BC-4E96FC1D42DE}" type="datetimeFigureOut">
              <a:rPr lang="zh-TW" altLang="en-US" smtClean="0"/>
              <a:t>2013/5/16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FDBCB3E-75A1-4FDD-A27E-9564E70BA17F}" type="slidenum">
              <a:rPr lang="zh-TW" altLang="en-US" smtClean="0"/>
              <a:t>‹#›</a:t>
            </a:fld>
            <a:endParaRPr lang="zh-TW" altLang="en-US"/>
          </a:p>
        </p:txBody>
      </p:sp>
    </p:spTree>
    <p:extLst>
      <p:ext uri="{BB962C8B-B14F-4D97-AF65-F5344CB8AC3E}">
        <p14:creationId xmlns:p14="http://schemas.microsoft.com/office/powerpoint/2010/main" val="21886316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0A2445F-635D-4FBE-92BC-4E96FC1D42DE}" type="datetimeFigureOut">
              <a:rPr lang="zh-TW" altLang="en-US" smtClean="0"/>
              <a:t>2013/5/16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FDBCB3E-75A1-4FDD-A27E-9564E70BA17F}" type="slidenum">
              <a:rPr lang="zh-TW" altLang="en-US" smtClean="0"/>
              <a:t>‹#›</a:t>
            </a:fld>
            <a:endParaRPr lang="zh-TW" altLang="en-US"/>
          </a:p>
        </p:txBody>
      </p:sp>
    </p:spTree>
    <p:extLst>
      <p:ext uri="{BB962C8B-B14F-4D97-AF65-F5344CB8AC3E}">
        <p14:creationId xmlns:p14="http://schemas.microsoft.com/office/powerpoint/2010/main" val="35259515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0A2445F-635D-4FBE-92BC-4E96FC1D42DE}" type="datetimeFigureOut">
              <a:rPr lang="zh-TW" altLang="en-US" smtClean="0"/>
              <a:t>2013/5/16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FDBCB3E-75A1-4FDD-A27E-9564E70BA17F}" type="slidenum">
              <a:rPr lang="zh-TW" altLang="en-US" smtClean="0"/>
              <a:t>‹#›</a:t>
            </a:fld>
            <a:endParaRPr lang="zh-TW" altLang="en-US"/>
          </a:p>
        </p:txBody>
      </p:sp>
    </p:spTree>
    <p:extLst>
      <p:ext uri="{BB962C8B-B14F-4D97-AF65-F5344CB8AC3E}">
        <p14:creationId xmlns:p14="http://schemas.microsoft.com/office/powerpoint/2010/main" val="3562729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0A2445F-635D-4FBE-92BC-4E96FC1D42DE}" type="datetimeFigureOut">
              <a:rPr lang="zh-TW" altLang="en-US" smtClean="0"/>
              <a:t>2013/5/16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FDBCB3E-75A1-4FDD-A27E-9564E70BA17F}" type="slidenum">
              <a:rPr lang="zh-TW" altLang="en-US" smtClean="0"/>
              <a:t>‹#›</a:t>
            </a:fld>
            <a:endParaRPr lang="zh-TW" altLang="en-US"/>
          </a:p>
        </p:txBody>
      </p:sp>
    </p:spTree>
    <p:extLst>
      <p:ext uri="{BB962C8B-B14F-4D97-AF65-F5344CB8AC3E}">
        <p14:creationId xmlns:p14="http://schemas.microsoft.com/office/powerpoint/2010/main" val="15157151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2445F-635D-4FBE-92BC-4E96FC1D42DE}" type="datetimeFigureOut">
              <a:rPr lang="zh-TW" altLang="en-US" smtClean="0"/>
              <a:t>2013/5/16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BCB3E-75A1-4FDD-A27E-9564E70BA17F}" type="slidenum">
              <a:rPr lang="zh-TW" altLang="en-US" smtClean="0"/>
              <a:t>‹#›</a:t>
            </a:fld>
            <a:endParaRPr lang="zh-TW" altLang="en-US"/>
          </a:p>
        </p:txBody>
      </p:sp>
    </p:spTree>
    <p:extLst>
      <p:ext uri="{BB962C8B-B14F-4D97-AF65-F5344CB8AC3E}">
        <p14:creationId xmlns:p14="http://schemas.microsoft.com/office/powerpoint/2010/main" val="3030967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jpg"/><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4.gif"/></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jpg"/><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gif"/><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gif"/><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hdphoto" Target="../media/hdphoto3.wdp"/><Relationship Id="rId5" Type="http://schemas.openxmlformats.org/officeDocument/2006/relationships/image" Target="../media/image8.jpe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gi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4.gif"/><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gif"/><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3.jpeg"/><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pt.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043608" y="5877272"/>
            <a:ext cx="609600" cy="753616"/>
          </a:xfrm>
          <a:prstGeom prst="rect">
            <a:avLst/>
          </a:prstGeom>
        </p:spPr>
      </p:pic>
      <p:pic>
        <p:nvPicPr>
          <p:cNvPr id="5" name="圖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
            <a:ext cx="9144000" cy="6974160"/>
          </a:xfrm>
          <a:prstGeom prst="rect">
            <a:avLst/>
          </a:prstGeom>
        </p:spPr>
      </p:pic>
    </p:spTree>
    <p:custDataLst>
      <p:tags r:id="rId1"/>
    </p:custDataLst>
    <p:extLst>
      <p:ext uri="{BB962C8B-B14F-4D97-AF65-F5344CB8AC3E}">
        <p14:creationId xmlns:p14="http://schemas.microsoft.com/office/powerpoint/2010/main" val="1016320288"/>
      </p:ext>
    </p:extLst>
  </p:cSld>
  <p:clrMapOvr>
    <a:masterClrMapping/>
  </p:clrMapOvr>
  <mc:AlternateContent xmlns:mc="http://schemas.openxmlformats.org/markup-compatibility/2006" xmlns:p14="http://schemas.microsoft.com/office/powerpoint/2010/main">
    <mc:Choice Requires="p14">
      <p:transition spd="slow" p14:dur="2000" advTm="10937">
        <p14:ferris dir="l"/>
      </p:transition>
    </mc:Choice>
    <mc:Fallback xmlns="">
      <p:transition spd="slow" advTm="109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repeatCount="indefinite"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0"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11682"/>
          </a:xfrm>
          <a:prstGeom prst="rect">
            <a:avLst/>
          </a:prstGeom>
        </p:spPr>
      </p:pic>
      <p:pic>
        <p:nvPicPr>
          <p:cNvPr id="6" name="Picture 2" descr="C:\Users\User\Downloads\20121108_1115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63723">
            <a:off x="657038" y="2202654"/>
            <a:ext cx="3270250" cy="24526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56464">
            <a:off x="3685796" y="1842686"/>
            <a:ext cx="2547938" cy="304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圖片 17" descr="IMG-20120121-WA0000.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85778">
            <a:off x="6237797" y="1270276"/>
            <a:ext cx="2192337" cy="31924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講師\facebook_-176784569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11680">
            <a:off x="5823301" y="3391892"/>
            <a:ext cx="2637844" cy="33409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0101" y="1428060"/>
            <a:ext cx="6940111" cy="50542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1" name="圖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008" y="188640"/>
            <a:ext cx="5150165" cy="1296144"/>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977268981"/>
      </p:ext>
    </p:extLst>
  </p:cSld>
  <p:clrMapOvr>
    <a:masterClrMapping/>
  </p:clrMapOvr>
  <mc:AlternateContent xmlns:mc="http://schemas.openxmlformats.org/markup-compatibility/2006" xmlns:p14="http://schemas.microsoft.com/office/powerpoint/2010/main">
    <mc:Choice Requires="p14">
      <p:transition spd="slow" p14:dur="2000" advTm="21850">
        <p14:ferris dir="l"/>
      </p:transition>
    </mc:Choice>
    <mc:Fallback xmlns="">
      <p:transition spd="slow" advTm="218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 calcmode="lin" valueType="num">
                                      <p:cBhvr>
                                        <p:cTn id="43" dur="500" fill="hold"/>
                                        <p:tgtEl>
                                          <p:spTgt spid="7"/>
                                        </p:tgtEl>
                                        <p:attrNameLst>
                                          <p:attrName>style.rotation</p:attrName>
                                        </p:attrNameLst>
                                      </p:cBhvr>
                                      <p:tavLst>
                                        <p:tav tm="0">
                                          <p:val>
                                            <p:fltVal val="360"/>
                                          </p:val>
                                        </p:tav>
                                        <p:tav tm="100000">
                                          <p:val>
                                            <p:fltVal val="0"/>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7" presetClass="exit" presetSubtype="0" fill="hold" nodeType="clickEffect">
                                  <p:stCondLst>
                                    <p:cond delay="0"/>
                                  </p:stCondLst>
                                  <p:childTnLst>
                                    <p:animEffect transition="out" filter="fade">
                                      <p:cBhvr>
                                        <p:cTn id="48" dur="1000"/>
                                        <p:tgtEl>
                                          <p:spTgt spid="11"/>
                                        </p:tgtEl>
                                      </p:cBhvr>
                                    </p:animEffect>
                                    <p:anim calcmode="lin" valueType="num">
                                      <p:cBhvr>
                                        <p:cTn id="49" dur="1000"/>
                                        <p:tgtEl>
                                          <p:spTgt spid="11"/>
                                        </p:tgtEl>
                                        <p:attrNameLst>
                                          <p:attrName>ppt_x</p:attrName>
                                        </p:attrNameLst>
                                      </p:cBhvr>
                                      <p:tavLst>
                                        <p:tav tm="0">
                                          <p:val>
                                            <p:strVal val="ppt_x"/>
                                          </p:val>
                                        </p:tav>
                                        <p:tav tm="100000">
                                          <p:val>
                                            <p:strVal val="ppt_x"/>
                                          </p:val>
                                        </p:tav>
                                      </p:tavLst>
                                    </p:anim>
                                    <p:anim calcmode="lin" valueType="num">
                                      <p:cBhvr>
                                        <p:cTn id="50" dur="100" decel="100000"/>
                                        <p:tgtEl>
                                          <p:spTgt spid="11"/>
                                        </p:tgtEl>
                                        <p:attrNameLst>
                                          <p:attrName>ppt_y</p:attrName>
                                        </p:attrNameLst>
                                      </p:cBhvr>
                                      <p:tavLst>
                                        <p:tav tm="0">
                                          <p:val>
                                            <p:strVal val="ppt_y"/>
                                          </p:val>
                                        </p:tav>
                                        <p:tav tm="100000">
                                          <p:val>
                                            <p:strVal val="ppt_y-.03"/>
                                          </p:val>
                                        </p:tav>
                                      </p:tavLst>
                                    </p:anim>
                                    <p:anim calcmode="lin" valueType="num">
                                      <p:cBhvr>
                                        <p:cTn id="51" dur="900" accel="100000">
                                          <p:stCondLst>
                                            <p:cond delay="100"/>
                                          </p:stCondLst>
                                        </p:cTn>
                                        <p:tgtEl>
                                          <p:spTgt spid="11"/>
                                        </p:tgtEl>
                                        <p:attrNameLst>
                                          <p:attrName>ppt_y</p:attrName>
                                        </p:attrNameLst>
                                      </p:cBhvr>
                                      <p:tavLst>
                                        <p:tav tm="0">
                                          <p:val>
                                            <p:strVal val="ppt_y"/>
                                          </p:val>
                                        </p:tav>
                                        <p:tav tm="100000">
                                          <p:val>
                                            <p:strVal val="ppt_y+1"/>
                                          </p:val>
                                        </p:tav>
                                      </p:tavLst>
                                    </p:anim>
                                    <p:set>
                                      <p:cBhvr>
                                        <p:cTn id="52" dur="1" fill="hold">
                                          <p:stCondLst>
                                            <p:cond delay="999"/>
                                          </p:stCondLst>
                                        </p:cTn>
                                        <p:tgtEl>
                                          <p:spTgt spid="11"/>
                                        </p:tgtEl>
                                        <p:attrNameLst>
                                          <p:attrName>style.visibility</p:attrName>
                                        </p:attrNameLst>
                                      </p:cBhvr>
                                      <p:to>
                                        <p:strVal val="hidden"/>
                                      </p:to>
                                    </p:set>
                                  </p:childTnLst>
                                </p:cTn>
                              </p:par>
                              <p:par>
                                <p:cTn id="53" presetID="37" presetClass="exit" presetSubtype="0" fill="hold" nodeType="withEffect">
                                  <p:stCondLst>
                                    <p:cond delay="0"/>
                                  </p:stCondLst>
                                  <p:childTnLst>
                                    <p:animEffect transition="out" filter="fade">
                                      <p:cBhvr>
                                        <p:cTn id="54" dur="1000"/>
                                        <p:tgtEl>
                                          <p:spTgt spid="9"/>
                                        </p:tgtEl>
                                      </p:cBhvr>
                                    </p:animEffect>
                                    <p:anim calcmode="lin" valueType="num">
                                      <p:cBhvr>
                                        <p:cTn id="55" dur="1000"/>
                                        <p:tgtEl>
                                          <p:spTgt spid="9"/>
                                        </p:tgtEl>
                                        <p:attrNameLst>
                                          <p:attrName>ppt_x</p:attrName>
                                        </p:attrNameLst>
                                      </p:cBhvr>
                                      <p:tavLst>
                                        <p:tav tm="0">
                                          <p:val>
                                            <p:strVal val="ppt_x"/>
                                          </p:val>
                                        </p:tav>
                                        <p:tav tm="100000">
                                          <p:val>
                                            <p:strVal val="ppt_x"/>
                                          </p:val>
                                        </p:tav>
                                      </p:tavLst>
                                    </p:anim>
                                    <p:anim calcmode="lin" valueType="num">
                                      <p:cBhvr>
                                        <p:cTn id="56" dur="100" decel="100000"/>
                                        <p:tgtEl>
                                          <p:spTgt spid="9"/>
                                        </p:tgtEl>
                                        <p:attrNameLst>
                                          <p:attrName>ppt_y</p:attrName>
                                        </p:attrNameLst>
                                      </p:cBhvr>
                                      <p:tavLst>
                                        <p:tav tm="0">
                                          <p:val>
                                            <p:strVal val="ppt_y"/>
                                          </p:val>
                                        </p:tav>
                                        <p:tav tm="100000">
                                          <p:val>
                                            <p:strVal val="ppt_y-.03"/>
                                          </p:val>
                                        </p:tav>
                                      </p:tavLst>
                                    </p:anim>
                                    <p:anim calcmode="lin" valueType="num">
                                      <p:cBhvr>
                                        <p:cTn id="57" dur="900" accel="100000">
                                          <p:stCondLst>
                                            <p:cond delay="100"/>
                                          </p:stCondLst>
                                        </p:cTn>
                                        <p:tgtEl>
                                          <p:spTgt spid="9"/>
                                        </p:tgtEl>
                                        <p:attrNameLst>
                                          <p:attrName>ppt_y</p:attrName>
                                        </p:attrNameLst>
                                      </p:cBhvr>
                                      <p:tavLst>
                                        <p:tav tm="0">
                                          <p:val>
                                            <p:strVal val="ppt_y"/>
                                          </p:val>
                                        </p:tav>
                                        <p:tav tm="100000">
                                          <p:val>
                                            <p:strVal val="ppt_y+1"/>
                                          </p:val>
                                        </p:tav>
                                      </p:tavLst>
                                    </p:anim>
                                    <p:set>
                                      <p:cBhvr>
                                        <p:cTn id="58" dur="1" fill="hold">
                                          <p:stCondLst>
                                            <p:cond delay="999"/>
                                          </p:stCondLst>
                                        </p:cTn>
                                        <p:tgtEl>
                                          <p:spTgt spid="9"/>
                                        </p:tgtEl>
                                        <p:attrNameLst>
                                          <p:attrName>style.visibility</p:attrName>
                                        </p:attrNameLst>
                                      </p:cBhvr>
                                      <p:to>
                                        <p:strVal val="hidden"/>
                                      </p:to>
                                    </p:set>
                                  </p:childTnLst>
                                </p:cTn>
                              </p:par>
                              <p:par>
                                <p:cTn id="59" presetID="37" presetClass="exit" presetSubtype="0" fill="hold" nodeType="withEffect">
                                  <p:stCondLst>
                                    <p:cond delay="0"/>
                                  </p:stCondLst>
                                  <p:childTnLst>
                                    <p:animEffect transition="out" filter="fade">
                                      <p:cBhvr>
                                        <p:cTn id="60" dur="1000"/>
                                        <p:tgtEl>
                                          <p:spTgt spid="6"/>
                                        </p:tgtEl>
                                      </p:cBhvr>
                                    </p:animEffect>
                                    <p:anim calcmode="lin" valueType="num">
                                      <p:cBhvr>
                                        <p:cTn id="61" dur="1000"/>
                                        <p:tgtEl>
                                          <p:spTgt spid="6"/>
                                        </p:tgtEl>
                                        <p:attrNameLst>
                                          <p:attrName>ppt_x</p:attrName>
                                        </p:attrNameLst>
                                      </p:cBhvr>
                                      <p:tavLst>
                                        <p:tav tm="0">
                                          <p:val>
                                            <p:strVal val="ppt_x"/>
                                          </p:val>
                                        </p:tav>
                                        <p:tav tm="100000">
                                          <p:val>
                                            <p:strVal val="ppt_x"/>
                                          </p:val>
                                        </p:tav>
                                      </p:tavLst>
                                    </p:anim>
                                    <p:anim calcmode="lin" valueType="num">
                                      <p:cBhvr>
                                        <p:cTn id="62" dur="100" decel="100000"/>
                                        <p:tgtEl>
                                          <p:spTgt spid="6"/>
                                        </p:tgtEl>
                                        <p:attrNameLst>
                                          <p:attrName>ppt_y</p:attrName>
                                        </p:attrNameLst>
                                      </p:cBhvr>
                                      <p:tavLst>
                                        <p:tav tm="0">
                                          <p:val>
                                            <p:strVal val="ppt_y"/>
                                          </p:val>
                                        </p:tav>
                                        <p:tav tm="100000">
                                          <p:val>
                                            <p:strVal val="ppt_y-.03"/>
                                          </p:val>
                                        </p:tav>
                                      </p:tavLst>
                                    </p:anim>
                                    <p:anim calcmode="lin" valueType="num">
                                      <p:cBhvr>
                                        <p:cTn id="63" dur="900" accel="100000">
                                          <p:stCondLst>
                                            <p:cond delay="100"/>
                                          </p:stCondLst>
                                        </p:cTn>
                                        <p:tgtEl>
                                          <p:spTgt spid="6"/>
                                        </p:tgtEl>
                                        <p:attrNameLst>
                                          <p:attrName>ppt_y</p:attrName>
                                        </p:attrNameLst>
                                      </p:cBhvr>
                                      <p:tavLst>
                                        <p:tav tm="0">
                                          <p:val>
                                            <p:strVal val="ppt_y"/>
                                          </p:val>
                                        </p:tav>
                                        <p:tav tm="100000">
                                          <p:val>
                                            <p:strVal val="ppt_y+1"/>
                                          </p:val>
                                        </p:tav>
                                      </p:tavLst>
                                    </p:anim>
                                    <p:set>
                                      <p:cBhvr>
                                        <p:cTn id="64" dur="1" fill="hold">
                                          <p:stCondLst>
                                            <p:cond delay="999"/>
                                          </p:stCondLst>
                                        </p:cTn>
                                        <p:tgtEl>
                                          <p:spTgt spid="6"/>
                                        </p:tgtEl>
                                        <p:attrNameLst>
                                          <p:attrName>style.visibility</p:attrName>
                                        </p:attrNameLst>
                                      </p:cBhvr>
                                      <p:to>
                                        <p:strVal val="hidden"/>
                                      </p:to>
                                    </p:set>
                                  </p:childTnLst>
                                </p:cTn>
                              </p:par>
                              <p:par>
                                <p:cTn id="65" presetID="37" presetClass="exit" presetSubtype="0" fill="hold" nodeType="withEffect">
                                  <p:stCondLst>
                                    <p:cond delay="0"/>
                                  </p:stCondLst>
                                  <p:childTnLst>
                                    <p:animEffect transition="out" filter="fade">
                                      <p:cBhvr>
                                        <p:cTn id="66" dur="1000"/>
                                        <p:tgtEl>
                                          <p:spTgt spid="8"/>
                                        </p:tgtEl>
                                      </p:cBhvr>
                                    </p:animEffect>
                                    <p:anim calcmode="lin" valueType="num">
                                      <p:cBhvr>
                                        <p:cTn id="67" dur="1000"/>
                                        <p:tgtEl>
                                          <p:spTgt spid="8"/>
                                        </p:tgtEl>
                                        <p:attrNameLst>
                                          <p:attrName>ppt_x</p:attrName>
                                        </p:attrNameLst>
                                      </p:cBhvr>
                                      <p:tavLst>
                                        <p:tav tm="0">
                                          <p:val>
                                            <p:strVal val="ppt_x"/>
                                          </p:val>
                                        </p:tav>
                                        <p:tav tm="100000">
                                          <p:val>
                                            <p:strVal val="ppt_x"/>
                                          </p:val>
                                        </p:tav>
                                      </p:tavLst>
                                    </p:anim>
                                    <p:anim calcmode="lin" valueType="num">
                                      <p:cBhvr>
                                        <p:cTn id="68" dur="100" decel="100000"/>
                                        <p:tgtEl>
                                          <p:spTgt spid="8"/>
                                        </p:tgtEl>
                                        <p:attrNameLst>
                                          <p:attrName>ppt_y</p:attrName>
                                        </p:attrNameLst>
                                      </p:cBhvr>
                                      <p:tavLst>
                                        <p:tav tm="0">
                                          <p:val>
                                            <p:strVal val="ppt_y"/>
                                          </p:val>
                                        </p:tav>
                                        <p:tav tm="100000">
                                          <p:val>
                                            <p:strVal val="ppt_y-.03"/>
                                          </p:val>
                                        </p:tav>
                                      </p:tavLst>
                                    </p:anim>
                                    <p:anim calcmode="lin" valueType="num">
                                      <p:cBhvr>
                                        <p:cTn id="69" dur="900" accel="100000">
                                          <p:stCondLst>
                                            <p:cond delay="100"/>
                                          </p:stCondLst>
                                        </p:cTn>
                                        <p:tgtEl>
                                          <p:spTgt spid="8"/>
                                        </p:tgtEl>
                                        <p:attrNameLst>
                                          <p:attrName>ppt_y</p:attrName>
                                        </p:attrNameLst>
                                      </p:cBhvr>
                                      <p:tavLst>
                                        <p:tav tm="0">
                                          <p:val>
                                            <p:strVal val="ppt_y"/>
                                          </p:val>
                                        </p:tav>
                                        <p:tav tm="100000">
                                          <p:val>
                                            <p:strVal val="ppt_y+1"/>
                                          </p:val>
                                        </p:tav>
                                      </p:tavLst>
                                    </p:anim>
                                    <p:set>
                                      <p:cBhvr>
                                        <p:cTn id="70" dur="1" fill="hold">
                                          <p:stCondLst>
                                            <p:cond delay="999"/>
                                          </p:stCondLst>
                                        </p:cTn>
                                        <p:tgtEl>
                                          <p:spTgt spid="8"/>
                                        </p:tgtEl>
                                        <p:attrNameLst>
                                          <p:attrName>style.visibility</p:attrName>
                                        </p:attrNameLst>
                                      </p:cBhvr>
                                      <p:to>
                                        <p:strVal val="hidden"/>
                                      </p:to>
                                    </p:set>
                                  </p:childTnLst>
                                </p:cTn>
                              </p:par>
                              <p:par>
                                <p:cTn id="71" presetID="37" presetClass="exit" presetSubtype="0" fill="hold" nodeType="withEffect">
                                  <p:stCondLst>
                                    <p:cond delay="0"/>
                                  </p:stCondLst>
                                  <p:childTnLst>
                                    <p:animEffect transition="out" filter="fade">
                                      <p:cBhvr>
                                        <p:cTn id="72" dur="1000"/>
                                        <p:tgtEl>
                                          <p:spTgt spid="10"/>
                                        </p:tgtEl>
                                      </p:cBhvr>
                                    </p:animEffect>
                                    <p:anim calcmode="lin" valueType="num">
                                      <p:cBhvr>
                                        <p:cTn id="73" dur="1000"/>
                                        <p:tgtEl>
                                          <p:spTgt spid="10"/>
                                        </p:tgtEl>
                                        <p:attrNameLst>
                                          <p:attrName>ppt_x</p:attrName>
                                        </p:attrNameLst>
                                      </p:cBhvr>
                                      <p:tavLst>
                                        <p:tav tm="0">
                                          <p:val>
                                            <p:strVal val="ppt_x"/>
                                          </p:val>
                                        </p:tav>
                                        <p:tav tm="100000">
                                          <p:val>
                                            <p:strVal val="ppt_x"/>
                                          </p:val>
                                        </p:tav>
                                      </p:tavLst>
                                    </p:anim>
                                    <p:anim calcmode="lin" valueType="num">
                                      <p:cBhvr>
                                        <p:cTn id="74" dur="100" decel="100000"/>
                                        <p:tgtEl>
                                          <p:spTgt spid="10"/>
                                        </p:tgtEl>
                                        <p:attrNameLst>
                                          <p:attrName>ppt_y</p:attrName>
                                        </p:attrNameLst>
                                      </p:cBhvr>
                                      <p:tavLst>
                                        <p:tav tm="0">
                                          <p:val>
                                            <p:strVal val="ppt_y"/>
                                          </p:val>
                                        </p:tav>
                                        <p:tav tm="100000">
                                          <p:val>
                                            <p:strVal val="ppt_y-.03"/>
                                          </p:val>
                                        </p:tav>
                                      </p:tavLst>
                                    </p:anim>
                                    <p:anim calcmode="lin" valueType="num">
                                      <p:cBhvr>
                                        <p:cTn id="75" dur="900" accel="100000">
                                          <p:stCondLst>
                                            <p:cond delay="100"/>
                                          </p:stCondLst>
                                        </p:cTn>
                                        <p:tgtEl>
                                          <p:spTgt spid="10"/>
                                        </p:tgtEl>
                                        <p:attrNameLst>
                                          <p:attrName>ppt_y</p:attrName>
                                        </p:attrNameLst>
                                      </p:cBhvr>
                                      <p:tavLst>
                                        <p:tav tm="0">
                                          <p:val>
                                            <p:strVal val="ppt_y"/>
                                          </p:val>
                                        </p:tav>
                                        <p:tav tm="100000">
                                          <p:val>
                                            <p:strVal val="ppt_y+1"/>
                                          </p:val>
                                        </p:tav>
                                      </p:tavLst>
                                    </p:anim>
                                    <p:set>
                                      <p:cBhvr>
                                        <p:cTn id="76" dur="1" fill="hold">
                                          <p:stCondLst>
                                            <p:cond delay="999"/>
                                          </p:stCondLst>
                                        </p:cTn>
                                        <p:tgtEl>
                                          <p:spTgt spid="10"/>
                                        </p:tgtEl>
                                        <p:attrNameLst>
                                          <p:attrName>style.visibility</p:attrName>
                                        </p:attrNameLst>
                                      </p:cBhvr>
                                      <p:to>
                                        <p:strVal val="hidden"/>
                                      </p:to>
                                    </p:set>
                                  </p:childTnLst>
                                </p:cTn>
                              </p:par>
                              <p:par>
                                <p:cTn id="77" presetID="37" presetClass="exit" presetSubtype="0" fill="hold" nodeType="withEffect">
                                  <p:stCondLst>
                                    <p:cond delay="0"/>
                                  </p:stCondLst>
                                  <p:childTnLst>
                                    <p:animEffect transition="out" filter="fade">
                                      <p:cBhvr>
                                        <p:cTn id="78" dur="1000"/>
                                        <p:tgtEl>
                                          <p:spTgt spid="7"/>
                                        </p:tgtEl>
                                      </p:cBhvr>
                                    </p:animEffect>
                                    <p:anim calcmode="lin" valueType="num">
                                      <p:cBhvr>
                                        <p:cTn id="79" dur="1000"/>
                                        <p:tgtEl>
                                          <p:spTgt spid="7"/>
                                        </p:tgtEl>
                                        <p:attrNameLst>
                                          <p:attrName>ppt_x</p:attrName>
                                        </p:attrNameLst>
                                      </p:cBhvr>
                                      <p:tavLst>
                                        <p:tav tm="0">
                                          <p:val>
                                            <p:strVal val="ppt_x"/>
                                          </p:val>
                                        </p:tav>
                                        <p:tav tm="100000">
                                          <p:val>
                                            <p:strVal val="ppt_x"/>
                                          </p:val>
                                        </p:tav>
                                      </p:tavLst>
                                    </p:anim>
                                    <p:anim calcmode="lin" valueType="num">
                                      <p:cBhvr>
                                        <p:cTn id="80" dur="100" decel="100000"/>
                                        <p:tgtEl>
                                          <p:spTgt spid="7"/>
                                        </p:tgtEl>
                                        <p:attrNameLst>
                                          <p:attrName>ppt_y</p:attrName>
                                        </p:attrNameLst>
                                      </p:cBhvr>
                                      <p:tavLst>
                                        <p:tav tm="0">
                                          <p:val>
                                            <p:strVal val="ppt_y"/>
                                          </p:val>
                                        </p:tav>
                                        <p:tav tm="100000">
                                          <p:val>
                                            <p:strVal val="ppt_y-.03"/>
                                          </p:val>
                                        </p:tav>
                                      </p:tavLst>
                                    </p:anim>
                                    <p:anim calcmode="lin" valueType="num">
                                      <p:cBhvr>
                                        <p:cTn id="81" dur="900" accel="100000">
                                          <p:stCondLst>
                                            <p:cond delay="100"/>
                                          </p:stCondLst>
                                        </p:cTn>
                                        <p:tgtEl>
                                          <p:spTgt spid="7"/>
                                        </p:tgtEl>
                                        <p:attrNameLst>
                                          <p:attrName>ppt_y</p:attrName>
                                        </p:attrNameLst>
                                      </p:cBhvr>
                                      <p:tavLst>
                                        <p:tav tm="0">
                                          <p:val>
                                            <p:strVal val="ppt_y"/>
                                          </p:val>
                                        </p:tav>
                                        <p:tav tm="100000">
                                          <p:val>
                                            <p:strVal val="ppt_y+1"/>
                                          </p:val>
                                        </p:tav>
                                      </p:tavLst>
                                    </p:anim>
                                    <p:set>
                                      <p:cBhvr>
                                        <p:cTn id="82"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461"/>
            <a:ext cx="9144000" cy="6954005"/>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2924944"/>
            <a:ext cx="5150165" cy="1296144"/>
          </a:xfrm>
          <a:prstGeom prst="rect">
            <a:avLst/>
          </a:prstGeom>
          <a:effectLst>
            <a:outerShdw blurRad="63500" sx="102000" sy="102000" algn="ctr" rotWithShape="0">
              <a:prstClr val="black">
                <a:alpha val="40000"/>
              </a:prstClr>
            </a:outerShdw>
          </a:effectLst>
        </p:spPr>
      </p:pic>
      <p:sp>
        <p:nvSpPr>
          <p:cNvPr id="6" name="文字方塊 5"/>
          <p:cNvSpPr txBox="1"/>
          <p:nvPr/>
        </p:nvSpPr>
        <p:spPr>
          <a:xfrm>
            <a:off x="3203848" y="1628800"/>
            <a:ext cx="3132348" cy="1569660"/>
          </a:xfrm>
          <a:prstGeom prst="rect">
            <a:avLst/>
          </a:prstGeom>
          <a:noFill/>
        </p:spPr>
        <p:txBody>
          <a:bodyPr wrap="square" rtlCol="0">
            <a:spAutoFit/>
          </a:bodyPr>
          <a:lstStyle>
            <a:defPPr>
              <a:defRPr lang="zh-TW"/>
            </a:defPPr>
            <a:lvl1pPr>
              <a:defRPr sz="240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defRPr>
            </a:lvl1pPr>
          </a:lstStyle>
          <a:p>
            <a:r>
              <a:rPr lang="en-US" altLang="zh-TW" sz="9600" dirty="0">
                <a:effectLst>
                  <a:outerShdw blurRad="50800" dist="38100" dir="2700000" algn="tl" rotWithShape="0">
                    <a:prstClr val="black">
                      <a:alpha val="40000"/>
                    </a:prstClr>
                  </a:outerShdw>
                </a:effectLst>
                <a:latin typeface="Showcard Gothic" pitchFamily="82" charset="0"/>
                <a:ea typeface="華康雅宋體" pitchFamily="49" charset="-120"/>
              </a:rPr>
              <a:t>END</a:t>
            </a:r>
          </a:p>
        </p:txBody>
      </p:sp>
      <p:pic>
        <p:nvPicPr>
          <p:cNvPr id="7" name="Picture 2" descr="http://www.moi.gov.tw/files/moi_note_content/moi_note_content_8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044" y="4509120"/>
            <a:ext cx="1620668"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https://encrypted-tbn2.gstatic.com/images?q=tbn:ANd9GcTU2CFmExhNI2naVH1uhVHYntKQPZwL34ctnQ8XajT1c6RuLA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9805" y="4522399"/>
            <a:ext cx="1624163" cy="1080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AutoShape 4" descr="data:image/jpeg;base64,/9j/4AAQSkZJRgABAQAAAQABAAD/2wCEAAkGBhQSERUUExQUFBUWFRcVFxUXGBQUGBUXFRYVFRUXFRQXHCYeFxkjGRQUHy8gIycpLC0sFR4xNTAqNSYrLCkBCQoKDgwOGg8PGiwkHB8pKSwsLCksKSwpLCksLCkpKSksLCwsLCkpKSwsLCwsKSwsKSwpKSwsLCwpKSksKSkpLP/AABEIAMIBAwMBIgACEQEDEQH/xAAbAAABBQEBAAAAAAAAAAAAAAACAAEDBAcGBf/EAEUQAAEDAgQDBQUFBQYEBwAAAAEAAhEDIQQSMUEFUWEGInGBkRMyobHBFCNS0fBCYnKS4QczQ1OC8RUWorI0Y4OTs9Li/8QAGgEAAgMBAQAAAAAAAAAAAAAAAAECAwQFBv/EAC0RAAICAgECBAQGAwAAAAAAAAABAhEDEiEEMRRBUXEFEyIyM2Gh0fDxQoHh/9oADAMBAAIRAxEAPwDnC6EqNUOAP6CDEMkRboCJ6IcNAOUm4/Zho8xzVtcGUmdXggR5qRlUHTx0O6rVWAOBsCZvYfMhTYWMoMbTZDSqwQT8RBAub3sTspmm2hHiqtRwsXW3uXctotKnpPJbIE8tRbrKGuAG9uJgBxPhHzhSPfAJ5eSDI6ZhugGpO55DqnqU3EAEN6m8Dy1KVIYNTERoCeem9hHNHVqwNPlHnJUVamZOpNo96PgRAElSVKFoAH6016qVLgQL8RY2gweViI9dUdSoREDfpHhzQuw5jr+ZH0ClqUSSI+nwsjgZW9u4v6SbAE8lLVcZAA5HfcnWB4ofshlpvJMm1hr+anfhJMk8tht1TbjaAgbXM62kaNN5nWT0VoBRswonexEeTYv6qcNUJNeQwYTooQvdCgA0JiFGajunp/VA+udI8wnQtl6huqgf0kpm1wbX8wQkGKJzbIoW5Kfe8kUIGmWgqWEiYJCaEZahdZIBoTQilNCAAITEKUtQkKI0cZWqEm/X5lMEJTqhncguBSkmSSJ0deGp8o5BQvrxy1A6ndSU64M6es+toW6medJQEYCpmuToeenwU1Ot3RBk2Bnnum4MCdEqoquIGnjBg26aeqsCY69OfSVFqgDTqjSeS/U6720HlKt1XEC0/D6lNxrgCQBPCp4dxJttc96JnpGimr1SNOQ63mOabg06AnARAKuKpzaGJDdRrckx6IqjnZoBPuk2G+1ylqBPCQCq0A4uk5oBP4hyAFz47K7CUo0MHKllRwllUQAhRVBfyViED6coCiu4KEsVlzeY+qYQpJlLj6kTWKKorDnABCynHedaNJtHUosko2HTpQI6KJ+KYyznNHmPkuZ492jc/uUSWs3doXeB/ZHxK5evUGguears2RxcXI0ynxKk4w2pTJ5BzfzU7gsjLl6vCu01WgA2c7PwO255TqPkmQcPQ0RtOE8KLAY1tamHs0PqDuD1BU8IsrqgYTP0RwgxDwGkm1iosZxdejo4TBnr8ULaZK9RlEZI1v1Pz6fJHRw4CpaOzHJSPK+znkUl7kJJUL5rLX2Yn1OvzU1JkgyNSdR4DTyUwCIBbHJs4hWdQJcJ8ZDRHTWVMaRgCZveY+imATgI2Ciq/DXnKDfQRpfnbdSimSL26CFOAnhGw6KlLBibg2AvoCb6QVYfSmAPmf0VMCnCNmFFWnhiIPjMl2+ikfhiSST4DTTrr6KcIkbMKK9PDGRewk9STqT+t0X2e8zfroBygQpwEQCNmFFajhCNxrJ7uvnKnyKQBIBRbbGRwnhGEnEAXskAEJoRyOY9QnyoAjhC6gDspsqYBIZVdQDTm/r6Lk+13G4IpA2N38yNm/n5Lr8Ss17Q03Pxr2xfMAB0yiErLMauRXNJzx3R6dbBSVez9QAkAm+WwNyIzekx4rvuzXZxjGg+8Q4OBgiDAFwRrM/BdLhsE1sAg7wGsJgmOQ6LJLqOaijsLp419RiWJ4U+mAXiJzejbH4qkQtf7Q8IZUBa8OabhriCNzAnSJMrNu0eBbSrua3SxHmLj1lXY8u3D7mbNgUVcSz2P4yaVYUzdlQgRydsR8j4rQFlGAq5KtN2sPaY8CFrAM3GmytZz5qmKF4nGsTMtGg+dl7dR0AnouZxTpnxHzCrmyeKNuyekLBE5QsenqVUrNiTsPMkqbscBuEyVlmjPbdWl1iN4gOOsaganVWfaQAbnTpr02QeyIgi5vMmJmPyUjGEi8C82v5LY6OORCqQCbExOp00EWVh7obO/qo3YbYQJInU2F7KZ1ORH6sk2gIqbznF3aHURuOikxOm/wAp8SnZQh0yTaLx5oqlOdPWdEWrGR04LudtZOnTmiqPgkmAIjU8zsiZhBNwCBoZMj4oqmHkm/6i/wBfVO1YAYaA4ib23mdyeW6LEP2Onz8VJToEGbf1Op+ACKtRJiI3+iLViIsMXHlG3P8AqkZJd71iIuPO0qxRpw0A8kvs42Mcybk+ZRsrHRXwVLc8gNvE6HwSLe9yu68fWLeKs0qEbnwhsfAIXYUk3y+hO0c09ldgLDtEf/qf9lBiWjaNRy53Vqhhy2bgyZ0i/qnq4eSNIm+qSklICDBEed9uvPkrMI2UoECwThqjJ2wAhNClLUwCgMp4ht1ymNwxGOzhuYljYExLjLdeVl12JCo0qI9uXG5DWx/1KnLLWLNXSR2yovYPE1W5WvY1hdMQ6ZAJMkbWjeZlenj8TUfSaaTQ50OBBIDbDu2tMm2q899TLiAS0uAGS3US6+2oCucMkkgBzWzbNYggkG3XXkub52d5x4KQZUc0irT9mTeJa4RMaCbxc8p1K4DtthIqNcORB8QtS4qcwgkyR0uuE4xg/a1WNt/eNmdInvSTtAVuKVSKckLjycXh8GfaMBBEmbgiQ25jnpC0vDvhrRezQD5BHxLBMq12vIGZjTNhcPIj/sf/ADJPbl2kdF0Iu1Zxs6SnqBi3/dkjkvKo0h7N7t9PBehXpHKROu23kvIq5qcggw6B8dVGXcUEVqlTLfZKAd7KPEC0KnlcywVbOpCFosOYJ0SVfvlJKyzV+p2rXI1RpuM92Jk65u9zkxqrFUmPnH5ra4nniZrgdDKKVSw4JNjHO0/BWa2mt45x6ocadATtKIBV8OAPEj8RMgeKPEi2pFxoY3CK5oZOE5co6caA/GT8Sq1SO9edN58NLIUbYj0KbgdFIHAz0sqGCMA+v15ommx10/ejQmddVLTkC5CcKDCbi1oEjnF5VgKDVMY4TpBOojFCcBJOgA4QNCMpU0xAOCZSFR1DASGefxfGNotzvMN05kk7Ac9V5OA7RUKldoDi3NDe8Mvek5RYnWVV7ZH2r6VM1aVKGueTUcWC5DWxAJOj9lyreGPzhrCx7rQGPa4nRwhtifL+ijLGpxouw5PlyUjTcPxVwdlySIMm8GXERMG9rhephuKDMPuoge82S07QSQL9F4fBK4LnA2dmJLTz8F0tbEiBuVy3xxR3900U+MVL+fpP5LkOK8QNCs1zW53TAExLn2beDpMrrOI0S6++y5vEYZorglpd7IZ7fiJgSVLEvq5Ks89cbaPToU3Ad9wcZ2GUaAAASeSKFTZxT8QtzG3irTaoNwZC6EZJ9jgN7OwDh7yPTZVeIAluXSSLq7n/AF/RVuJA+zM8wpMlF8o8N+G71/8AcK1RwtMiwk7zqoiydbxvqkLGRr+rKs3ttruS/wDD28z+vJJG3ENI5dEk+CFzLNPDQZk/D8lO6nIhBSrA6KRzwBJWh3ZzxUaMTeZM/JEaIvsdZHoiaU5eL9LpW7AGlQgyXE+gjwhSCg38I9Akx4KIVBzHL01StgO2mBoAPIIfswnTrzRNqg6EW1SFdvMax5pqwCpUAJ0ueUW5KQUxBAAE8gk1yA4ptt+oBKOWBM1qIJmukJvtAgHnpZKmAcJBIFC6sJi/ohIZIkEzSkHCY31SAJOxMohiWxrvHxToRYCgxWyka8HRQYiqP11sFF8DSs4ntzg3l1N7Gl3ccHGLNhwy5jtJedV5tPBCtjWMbTNOn93LSc1qVNgqEn94scemddZ2iruOSgycrnsNSo0OIsZ10iROvJH2V4Q1+OJebMpPc7aQMjY6SXQSlCW0bNWTHo9bL2P4WcjK7u63OGToSHT3gI90OESfxWXpYbh7gB358AB8UPbXipy0qIj73M9zQIyspgeyEbS55dH7oVrstgalcMa3WJJOjRzP5LHmjcqRt6d64+fIs4DhVSq7K3vGNT7rAf2nRr9dF63/AChSYwtEOc4EPe4CXfk2dguvwHDGUWBjdNzu483FQYvDgbgjWxuD0G6vx4lBc9yjLmc+PIxLifCalF7wWOLWmM8WO4kqPA0nAukbCPNbVUwLQ0uLQSRoR6CNwuR4t2UaTLGNY47tGUa7t0+CSgou0ZPlc2jlaYVfig+7PiF0NTsfXaJ7h6Xk/Bc5xSkcsWmRa+2qtYlFqSs8tiIsQmm4bIfanQtI6qBtSvsI00yReEkuB8l/Dgm8nU8r/AFHWkQdbwBBMT9VJTpgaBOaIOonzK1bKzmCpUyL5oHIjTwvbwUWx6knQiRprPzVhlMAWEIzTBseYPojYAaMZToNfJQwfPWfTp0Vv2QmYEnXqiyo2ArMcAHT0GvQdOqBpka3uZMx12ufBXG0gJ6med0RpA8/UhPcAKNXuSARAt9I5qCrY3AsOt4j81eFMW6IKmGB8fLrCFJJgO58NvM9Aq7hoCSNOuxI2V005EX+SF+FB5/qyIySAakMzByI5quXjly25lXmMgQNkDsMJkQD4A/NCkrANrIHdAHIbSqpeQDLm31IDirlNsCJmNyoTQtEmOVvySUl5gEfdvrH0VRrj0g+Iixkq65lo6KD7MLGPrOyFJIYVKocgKouoAubp/e5iMuzSTdxtAIBXoVbNgKmKO19jFzNyYHIE/JU5Z1FmjpobZEXOIdocRSLXtwvtqRHvMInUg9wgktjdebwbimFr1KlWk2ox7KZFRrrAEulsCTeWEeEbroqLKwy5a1EWk0njMJ2AIcC3lMFUqPD/bHEVPY+zqeyD3jZwpkwWEe9qRcSAb6BYo9uFydmSp23x/OxzXE8Y+vii9wy5aQJ83Oc49JmPIeXX4LtP7GiynSpuzue2XAjK5suLr6h2UADUXmFzr2O+1BrWF+agLAEuORzy7KBr3TfkPFTcPa0NBBJNN0tP7mojY2MKLm400QWOMrT9TROz+PdXBDzkqN1Zc92bOGa5GxuYPiJ6LD0mtJ0kCTcTHOOSzr7S+k4VGGS3fmD+yQNQQp+ynEXnFj2kk1CQ4+PeBPTugeEclbjzp0n3M+Tp6trsd68F5JOgEhvLkT11UmBZPUflyRA2PX8keHbDBzPwm5+a1IxsqY2lmB5fNZx2v4dkdn639LLT6jfhZcz2l4YKtNwNrWPIjRIGZgge2VPVpFri06gwVE5NjRVOFb1SU+VJQpE7ZaCIIAjCtMAQRBCE4QMMIgUARBABomKOUTUxEoRSowUYSGGESilGkAWZLMmhKEwCDkM36JZUoQA73WQ0zOqdOEAR1nBXqvDzSbRq6sqEMePwuIcWkHkRPmOq82tqV0vGao/4f7M3dUNNjOjgc+adiAxxVWRJxdmnpm1O0YzxuRj8USSSzPBkyIEAAm4iVp39h+Hc7D1atRxcajsgLiXEhsbnYEALM+0lA0sViATndUaCXaHvlhgDnHzW69jez/2TB0KRhzmNPtI0zPe57v+6PJWKnFEpNqTPHf2QqVMS8UnGm+jSrCm4GPfyBoJ2BbmE/vSuVq4V9BxY9paWEgtOrbki++uu4K2zB4QZ3VNCWMYY/dLjM9Rl9F4HH+zDMUHOnK8GzomRcZSNxYRyWeeG40jRj6nWXJyvDG2A6SPovS4PgQcUJOX7txB5kRI9C4+S8rDsdSlrrOYcpHhy5g6jxXoOqkhrmGHtIc0jZw+ekRyKxwWkrZtn9cWl5nc0cPlI70xsbaq28wAOipcLx7K9MO0B1G9Nw95rvA78oROdDiJmDr5Aj5rp8VaOTTumGTy9V5nE8PLSF6gVTGRH6+aAMq7Q4TI9rtM4k/xNOU+og+ZXkErpO2FWXCbQQGjpBJ+MLmXFJkkMU6GUkhlppUgUQKka5TMIacIZRAoGEnQ5k8oANO1DKIIAJGCgThMCQIpUbSjlIAkkMp5QASSYFIFACKJCSnlAyBslwjmPmun4u8FuHZHezOq/wCljCzTq6qP5SqnZngorlzyTLCCBaDoTmPK4+PK8H2sVcRUqD3YFNn8DN+mZxc7zCz5ZVH3NvSwt2cNxLg763GAzI/I+thmg5XZcvcDjMRGvoVv+DE5nfje4jwGi47ASa1ITHe15d1y7rB0ABA0AgfNW45bR9gzR1l7lhh7nhI9P6LzS2WRGsW6S76KyamZhj8bh5T+SVIRA/VlYUHjcf4CKlEuYPvGNkDd7RdzPHUjkfFcVQrR1B+K1Oky5hZ/2n4QaNc5fdqS9toAP7bfUz4FZeohxsjb02T/AAZHguL/AGeoH3NM2qgHbZ4/eHxFuUdVRxbXVPu3B7XAOa4HMCCLmeQhZvRx7cR7Sm0PyZIFVjgIfmbMbkZcwEHa9lf4XjDg3ABpdSjLlm7W/uk/LTwVcMny1Uv6LMmP5juP9mkZhzlV8Th84MG+41BU3BsfTr089O40vYg7gg7hS4unYi40d1tyPhK2J+ZhfDoybti2KwB5H5rnStB/tBwAfTFYe8wwerHn6OI9Ss+cosnHsNKSaEkiVFBva7DfjP8AI/6BG3tXhv8AN/6an/1WcpwrqMeqNao4hrgHNMgiQeYRGuBcmB5rheznaf2Q9nUks/ZOpaeX8PyXR1e0lIsdBd7rtv3TG6g+Bas9B3GqP+dS/najHFqJ/wAWn/O381k5TKWo9TXhxCn/AJlP+dn5qeniWnRzT4OafkVjSSKDU2oFEJ5LFQ8jcqZmOqN0qPHg5w+qNQ1NmBSzrH28brjSvW/9x/5qRvaPEj/Hq/zuPzS1YamvZksyyZvazFD/AB3/AAPzCMdscX/nO9GfkimFGrhycOWVN7bYsf4s+LWfkpW9vMWP22nxYz8kUwo1AvTOaXODW6k+HqdhuT0WaN7f4rSaf8jV1XZnjVfE4uthQKQq+zqMpE5mgua9ocXXNvZioYHJDTBRNAqYsYfAZW+/iHOaw6EsEe0qEaiW90cszZuvP4cyLcoCi7TVwcWGMMso0mUmeEZiT1JN/AckXD6uviufmlcvY7GCGsPc9zh5itT/AIh8bLtquJysAHvO0HKd1wVJ8PYf/MZ/3Bdg2sCQfDzstODsZuoXKL+FZDDO7ifgB9FI18KFuLBETBB3HNHkJ/a9AtBkLTAvB7bdnTjMM6m15Y4d4REugEFk7ZgYXsNsLlL24SGuOTJMDh2UmgMEN18zqTuSr7CDYjwVvtTw32VUuaPu6hLhya/VzfPXzPJeXSq7FcycWpOzrY5JxTR6HCcWcPVmSabj3xr/AKwPxD4iR4aNSAewXBB0M8xseRHwKy5tQ6FdJ2X7RMpj2VR4bHuOcbEE+5PiZHj0V/Tzr6WU9Tj2W67gdoKGdjqZvma63PKNR1GqypxWy1spqOMju0oPQ1j8LMH8wWP8ScfbVJLSc7pLTmbJJJg76rVIyYubIUkHtElCy6jMUkkloMIlZGNOTL0hVkkAJJJOAgBklfp8GqHaOh19FXxeDfSdle0tMAwdwbgjmOqipxbpMk4SStogSSSUiIkkkkAJJJJACSSSQAdD3heLi/JStxj21PaNe4PDsweCQ4OmZDheVXSQBslTigxDqWJ/z6LHuAEAVGTSqtHIBzJjk8K7gq0eSzHsXj8lUtJjMLdSNv1yWkseA3NsudmjU2dfp3tjR72Ed7R7Wi2rp5ZGlw9XBo/1Lt+FgAA78/yWQ4DtI72oZhQ2tVdBqie7RoNddub/ADnuy2HuhoBuSBqfCsUS0Egt5B4j6rTijrHkx5pKUuD3qLi4yfGPDROKIi4HyUdJpAOYGXRpyCkDANPlPzVpnCDLbxNpumyfwjxCONLn0CE6auPmAmI8ziPDW1WFjy3KeUyI0I6hZ3xThzsO/I64/ZeJAcOk/Ebek6fUeOXq76CF5fFMK2qwsc0Fp1ER5y0TPgVVkxqaLsWVwf5HDYSrNiVU4tSOUhLH4c0ahpybSWkiCRMXHPp1HO1TH8SIbGrjYdVhcGnR1IyUo7I83jHaR/sWUGOyiJeWlzS7K57abSQYIDIOm656w2HyV+thgSJ1gXVb7HdauSuLilwQ5G8klP8AZUkiWy9Tk6fAKhnTxmflf4IanAqo2Ec5AAm4mdF0jTlH6/XL0VqnjHVIaA17ogZrHckR+3JIN+W2qo8Vk/IzeGgcZV4RVbqwwdDYgxaxChOBqfgd6LUMK51GRVpWIBBAa6LGwm7wL84ymQQJXpGgxzM7BSfJghsS3KQZIbsQdBGnKyql8RnHvEPCRfZmQUOHVHODWscSTAEakrRqXYVlBtEkA1XODHDM4wHtPeBEgBrgQbSSHAaFT9mKtOnXry0v7shrAcwYXjP7PcOAy3F4+EvHMe+hVa32pqNDmve05XOYdSzMZDpaQTIgHbup5eolkpLhChiUGeDiMLlcMtyQ215l028V5nbKi4tpue2HtJpumxOpbI52fddcKYpONZ49rUq5nUmtiHSCHPkaAZtYOhAM3FGn947K8ZnOfm7wDcxM2GfS4LRIgwqMeRwmpV2NEoqcHFszRGykToCfAStAdw6g5wik0O3BuCZM9dIOux2Xv4DgdEAOFJjWm4BETOYFxBiWgiJHPmtc/iMUuIv9DJ4T1Zj7mEWIhNC0rjXA2tc2zYdcAizd8pnUREFU6HZOgR3yG5tMpB9D+K41I+inH4hjatoH0cvJnAwlC1PB9iMK6lemS63eDnGCTHeAgAwR6Hzp8Q7E4em0y0teLkB4Iy8yPebYiJF5Sj8SxN1T/T9xeEn6oziEoXV1ezNMOuHASB3XZg4GRIkbEEESr47K0XNlokebSbbEE36H4K2XW416kV0k2cLCULrmdiRUeW03GGgS51gZl03HdtbyQDsI4tkPm8RAk+ABv/speLw+pDw+T0OVaYXsf8xYmpTFEOJ/hHeI6uC9gdigw/eZ4tqWxcT7zd+Qt4q4zsafu20y0GrUazcwCCSSd4DZidlB9Vik0ly/ItjgyRTd0jpf7EeAPDa9Z7YD8jGE7hpcXEdJy+hWxMw4LOkeh6dV5HZ/hraVJrGCGtAa3wHPqvWD41n6LTyyjg9GkJawm/dB8SQpJ/d+AQPdeBoEQqRzTIjkdB6JiDGjfRE6oDsf11QubbVAENSeceFlQxLD+Mq+5UcWEAZR/bM2q2jSrsrFvs6kEC2YuBgyNwM3kVwvZ3i1WqKjqji8jKBMWHeNgFon9rtF1TBeza2T7djtQNGuBuYH7Szvsxg3UmPziCXCLgyADyKhOUV3asuw7bedHrAk6okm30n0KFzoVakvU1OxJJpSUhHkVjdDmIMgwRcEWII0I6pklzolxo1DCsGDxFQMaHmix5eAA4uGZwcXal2ZoM8wFYwVFvtAcoktpbDfDsJ9TdJJc/rPt/3+wsXc441CzGvLSWmXXaY3byXmUDIaTckSSdSTckncymSWuP2L2RL/ACZ6PDB/encNAB5AVKLQB/pc4eBKn4gZqVJval/8U/Mk+aZJRl3/AJ+QAu90HeXX8Ggj4r3+HmKc752/Kokksef7SxEOOaMtO37T/hEIO1mHa0jK1ou3QAbM5JJJ4Afc9J2JfTodxzmTUdOUlsw0xMarx8WwfYi6BmdVgnciAYJ3unSRDyH6+55D/wC7Hn8v6lTcFdcfxgeRsR8SnSV8vsYy3SPer9AY6XcfmT6r0eEn79o2l4jaAXADwAAHkkkqv+EX2JcG3NUqZr/dv1vowxrygeirYURVw8W++2/hqJ0lLD+JH3IT+1+xqnDD3fM/RXX/AFSSXo0cpl12vkPknlJJMiSnUqB2vmkkgZG8qniEkk13EZx/al/4b/1W/ILiO0dFradJzWhpcLkAAm25GqSS5vU/ixN3T/hs8Btd1u8fUqw3GPt33a/iO+qSSGkWxfJ63sW/hHoE6SS59su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AutoShape 6" descr="data:image/jpeg;base64,/9j/4AAQSkZJRgABAQAAAQABAAD/2wCEAAkGBhQSERUUExQUFBUWFRcVFxUXGBQUGBUXFRYVFRUXFRQXHCYeFxkjGRQUHy8gIycpLC0sFR4xNTAqNSYrLCkBCQoKDgwOGg8PGiwkHB8pKSwsLCksKSwpLCksLCkpKSksLCwsLCkpKSwsLCwsKSwsKSwpKSwsLCwpKSksKSkpLP/AABEIAMIBAwMBIgACEQEDEQH/xAAbAAABBQEBAAAAAAAAAAAAAAACAAEDBAcGBf/EAEUQAAEDAgQDBQUFBQYEBwAAAAEAAhEDIQQSMUEFUWEGInGBkRMyobHBFCNS0fBCYnKS4QczQ1OC8RUWorI0Y4OTs9Li/8QAGgEAAgMBAQAAAAAAAAAAAAAAAAECAwQFBv/EAC0RAAICAgECBAQGAwAAAAAAAAABAhEDEiEEMRRBUXEFEyIyM2Gh0fDxQoHh/9oADAMBAAIRAxEAPwDnC6EqNUOAP6CDEMkRboCJ6IcNAOUm4/Zho8xzVtcGUmdXggR5qRlUHTx0O6rVWAOBsCZvYfMhTYWMoMbTZDSqwQT8RBAub3sTspmm2hHiqtRwsXW3uXctotKnpPJbIE8tRbrKGuAG9uJgBxPhHzhSPfAJ5eSDI6ZhugGpO55DqnqU3EAEN6m8Dy1KVIYNTERoCeem9hHNHVqwNPlHnJUVamZOpNo96PgRAElSVKFoAH6016qVLgQL8RY2gweViI9dUdSoREDfpHhzQuw5jr+ZH0ClqUSSI+nwsjgZW9u4v6SbAE8lLVcZAA5HfcnWB4ofshlpvJMm1hr+anfhJMk8tht1TbjaAgbXM62kaNN5nWT0VoBRswonexEeTYv6qcNUJNeQwYTooQvdCgA0JiFGajunp/VA+udI8wnQtl6huqgf0kpm1wbX8wQkGKJzbIoW5Kfe8kUIGmWgqWEiYJCaEZahdZIBoTQilNCAAITEKUtQkKI0cZWqEm/X5lMEJTqhncguBSkmSSJ0deGp8o5BQvrxy1A6ndSU64M6es+toW6medJQEYCpmuToeenwU1Ot3RBk2Bnnum4MCdEqoquIGnjBg26aeqsCY69OfSVFqgDTqjSeS/U6720HlKt1XEC0/D6lNxrgCQBPCp4dxJttc96JnpGimr1SNOQ63mOabg06AnARAKuKpzaGJDdRrckx6IqjnZoBPuk2G+1ylqBPCQCq0A4uk5oBP4hyAFz47K7CUo0MHKllRwllUQAhRVBfyViED6coCiu4KEsVlzeY+qYQpJlLj6kTWKKorDnABCynHedaNJtHUosko2HTpQI6KJ+KYyznNHmPkuZ492jc/uUSWs3doXeB/ZHxK5evUGguears2RxcXI0ynxKk4w2pTJ5BzfzU7gsjLl6vCu01WgA2c7PwO255TqPkmQcPQ0RtOE8KLAY1tamHs0PqDuD1BU8IsrqgYTP0RwgxDwGkm1iosZxdejo4TBnr8ULaZK9RlEZI1v1Pz6fJHRw4CpaOzHJSPK+znkUl7kJJUL5rLX2Yn1OvzU1JkgyNSdR4DTyUwCIBbHJs4hWdQJcJ8ZDRHTWVMaRgCZveY+imATgI2Ciq/DXnKDfQRpfnbdSimSL26CFOAnhGw6KlLBibg2AvoCb6QVYfSmAPmf0VMCnCNmFFWnhiIPjMl2+ikfhiSST4DTTrr6KcIkbMKK9PDGRewk9STqT+t0X2e8zfroBygQpwEQCNmFFajhCNxrJ7uvnKnyKQBIBRbbGRwnhGEnEAXskAEJoRyOY9QnyoAjhC6gDspsqYBIZVdQDTm/r6Lk+13G4IpA2N38yNm/n5Lr8Ss17Q03Pxr2xfMAB0yiErLMauRXNJzx3R6dbBSVez9QAkAm+WwNyIzekx4rvuzXZxjGg+8Q4OBgiDAFwRrM/BdLhsE1sAg7wGsJgmOQ6LJLqOaijsLp419RiWJ4U+mAXiJzejbH4qkQtf7Q8IZUBa8OabhriCNzAnSJMrNu0eBbSrua3SxHmLj1lXY8u3D7mbNgUVcSz2P4yaVYUzdlQgRydsR8j4rQFlGAq5KtN2sPaY8CFrAM3GmytZz5qmKF4nGsTMtGg+dl7dR0AnouZxTpnxHzCrmyeKNuyekLBE5QsenqVUrNiTsPMkqbscBuEyVlmjPbdWl1iN4gOOsaganVWfaQAbnTpr02QeyIgi5vMmJmPyUjGEi8C82v5LY6OORCqQCbExOp00EWVh7obO/qo3YbYQJInU2F7KZ1ORH6sk2gIqbznF3aHURuOikxOm/wAp8SnZQh0yTaLx5oqlOdPWdEWrGR04LudtZOnTmiqPgkmAIjU8zsiZhBNwCBoZMj4oqmHkm/6i/wBfVO1YAYaA4ib23mdyeW6LEP2Onz8VJToEGbf1Op+ACKtRJiI3+iLViIsMXHlG3P8AqkZJd71iIuPO0qxRpw0A8kvs42Mcybk+ZRsrHRXwVLc8gNvE6HwSLe9yu68fWLeKs0qEbnwhsfAIXYUk3y+hO0c09ldgLDtEf/qf9lBiWjaNRy53Vqhhy2bgyZ0i/qnq4eSNIm+qSklICDBEed9uvPkrMI2UoECwThqjJ2wAhNClLUwCgMp4ht1ymNwxGOzhuYljYExLjLdeVl12JCo0qI9uXG5DWx/1KnLLWLNXSR2yovYPE1W5WvY1hdMQ6ZAJMkbWjeZlenj8TUfSaaTQ50OBBIDbDu2tMm2q899TLiAS0uAGS3US6+2oCucMkkgBzWzbNYggkG3XXkub52d5x4KQZUc0irT9mTeJa4RMaCbxc8p1K4DtthIqNcORB8QtS4qcwgkyR0uuE4xg/a1WNt/eNmdInvSTtAVuKVSKckLjycXh8GfaMBBEmbgiQ25jnpC0vDvhrRezQD5BHxLBMq12vIGZjTNhcPIj/sf/ADJPbl2kdF0Iu1Zxs6SnqBi3/dkjkvKo0h7N7t9PBehXpHKROu23kvIq5qcggw6B8dVGXcUEVqlTLfZKAd7KPEC0KnlcywVbOpCFosOYJ0SVfvlJKyzV+p2rXI1RpuM92Jk65u9zkxqrFUmPnH5ra4nniZrgdDKKVSw4JNjHO0/BWa2mt45x6ocadATtKIBV8OAPEj8RMgeKPEi2pFxoY3CK5oZOE5co6caA/GT8Sq1SO9edN58NLIUbYj0KbgdFIHAz0sqGCMA+v15ommx10/ejQmddVLTkC5CcKDCbi1oEjnF5VgKDVMY4TpBOojFCcBJOgA4QNCMpU0xAOCZSFR1DASGefxfGNotzvMN05kk7Ac9V5OA7RUKldoDi3NDe8Mvek5RYnWVV7ZH2r6VM1aVKGueTUcWC5DWxAJOj9lyreGPzhrCx7rQGPa4nRwhtifL+ijLGpxouw5PlyUjTcPxVwdlySIMm8GXERMG9rhephuKDMPuoge82S07QSQL9F4fBK4LnA2dmJLTz8F0tbEiBuVy3xxR3900U+MVL+fpP5LkOK8QNCs1zW53TAExLn2beDpMrrOI0S6++y5vEYZorglpd7IZ7fiJgSVLEvq5Ks89cbaPToU3Ad9wcZ2GUaAAASeSKFTZxT8QtzG3irTaoNwZC6EZJ9jgN7OwDh7yPTZVeIAluXSSLq7n/AF/RVuJA+zM8wpMlF8o8N+G71/8AcK1RwtMiwk7zqoiydbxvqkLGRr+rKs3ttruS/wDD28z+vJJG3ENI5dEk+CFzLNPDQZk/D8lO6nIhBSrA6KRzwBJWh3ZzxUaMTeZM/JEaIvsdZHoiaU5eL9LpW7AGlQgyXE+gjwhSCg38I9Akx4KIVBzHL01StgO2mBoAPIIfswnTrzRNqg6EW1SFdvMax5pqwCpUAJ0ueUW5KQUxBAAE8gk1yA4ptt+oBKOWBM1qIJmukJvtAgHnpZKmAcJBIFC6sJi/ohIZIkEzSkHCY31SAJOxMohiWxrvHxToRYCgxWyka8HRQYiqP11sFF8DSs4ntzg3l1N7Gl3ccHGLNhwy5jtJedV5tPBCtjWMbTNOn93LSc1qVNgqEn94scemddZ2iruOSgycrnsNSo0OIsZ10iROvJH2V4Q1+OJebMpPc7aQMjY6SXQSlCW0bNWTHo9bL2P4WcjK7u63OGToSHT3gI90OESfxWXpYbh7gB358AB8UPbXipy0qIj73M9zQIyspgeyEbS55dH7oVrstgalcMa3WJJOjRzP5LHmjcqRt6d64+fIs4DhVSq7K3vGNT7rAf2nRr9dF63/AChSYwtEOc4EPe4CXfk2dguvwHDGUWBjdNzu483FQYvDgbgjWxuD0G6vx4lBc9yjLmc+PIxLifCalF7wWOLWmM8WO4kqPA0nAukbCPNbVUwLQ0uLQSRoR6CNwuR4t2UaTLGNY47tGUa7t0+CSgou0ZPlc2jlaYVfig+7PiF0NTsfXaJ7h6Xk/Bc5xSkcsWmRa+2qtYlFqSs8tiIsQmm4bIfanQtI6qBtSvsI00yReEkuB8l/Dgm8nU8r/AFHWkQdbwBBMT9VJTpgaBOaIOonzK1bKzmCpUyL5oHIjTwvbwUWx6knQiRprPzVhlMAWEIzTBseYPojYAaMZToNfJQwfPWfTp0Vv2QmYEnXqiyo2ArMcAHT0GvQdOqBpka3uZMx12ufBXG0gJ6med0RpA8/UhPcAKNXuSARAt9I5qCrY3AsOt4j81eFMW6IKmGB8fLrCFJJgO58NvM9Aq7hoCSNOuxI2V005EX+SF+FB5/qyIySAakMzByI5quXjly25lXmMgQNkDsMJkQD4A/NCkrANrIHdAHIbSqpeQDLm31IDirlNsCJmNyoTQtEmOVvySUl5gEfdvrH0VRrj0g+Iixkq65lo6KD7MLGPrOyFJIYVKocgKouoAubp/e5iMuzSTdxtAIBXoVbNgKmKO19jFzNyYHIE/JU5Z1FmjpobZEXOIdocRSLXtwvtqRHvMInUg9wgktjdebwbimFr1KlWk2ox7KZFRrrAEulsCTeWEeEbroqLKwy5a1EWk0njMJ2AIcC3lMFUqPD/bHEVPY+zqeyD3jZwpkwWEe9qRcSAb6BYo9uFydmSp23x/OxzXE8Y+vii9wy5aQJ83Oc49JmPIeXX4LtP7GiynSpuzue2XAjK5suLr6h2UADUXmFzr2O+1BrWF+agLAEuORzy7KBr3TfkPFTcPa0NBBJNN0tP7mojY2MKLm400QWOMrT9TROz+PdXBDzkqN1Zc92bOGa5GxuYPiJ6LD0mtJ0kCTcTHOOSzr7S+k4VGGS3fmD+yQNQQp+ynEXnFj2kk1CQ4+PeBPTugeEclbjzp0n3M+Tp6trsd68F5JOgEhvLkT11UmBZPUflyRA2PX8keHbDBzPwm5+a1IxsqY2lmB5fNZx2v4dkdn639LLT6jfhZcz2l4YKtNwNrWPIjRIGZgge2VPVpFri06gwVE5NjRVOFb1SU+VJQpE7ZaCIIAjCtMAQRBCE4QMMIgUARBABomKOUTUxEoRSowUYSGGESilGkAWZLMmhKEwCDkM36JZUoQA73WQ0zOqdOEAR1nBXqvDzSbRq6sqEMePwuIcWkHkRPmOq82tqV0vGao/4f7M3dUNNjOjgc+adiAxxVWRJxdmnpm1O0YzxuRj8USSSzPBkyIEAAm4iVp39h+Hc7D1atRxcajsgLiXEhsbnYEALM+0lA0sViATndUaCXaHvlhgDnHzW69jez/2TB0KRhzmNPtI0zPe57v+6PJWKnFEpNqTPHf2QqVMS8UnGm+jSrCm4GPfyBoJ2BbmE/vSuVq4V9BxY9paWEgtOrbki++uu4K2zB4QZ3VNCWMYY/dLjM9Rl9F4HH+zDMUHOnK8GzomRcZSNxYRyWeeG40jRj6nWXJyvDG2A6SPovS4PgQcUJOX7txB5kRI9C4+S8rDsdSlrrOYcpHhy5g6jxXoOqkhrmGHtIc0jZw+ekRyKxwWkrZtn9cWl5nc0cPlI70xsbaq28wAOipcLx7K9MO0B1G9Nw95rvA78oROdDiJmDr5Aj5rp8VaOTTumGTy9V5nE8PLSF6gVTGRH6+aAMq7Q4TI9rtM4k/xNOU+og+ZXkErpO2FWXCbQQGjpBJ+MLmXFJkkMU6GUkhlppUgUQKka5TMIacIZRAoGEnQ5k8oANO1DKIIAJGCgThMCQIpUbSjlIAkkMp5QASSYFIFACKJCSnlAyBslwjmPmun4u8FuHZHezOq/wCljCzTq6qP5SqnZngorlzyTLCCBaDoTmPK4+PK8H2sVcRUqD3YFNn8DN+mZxc7zCz5ZVH3NvSwt2cNxLg763GAzI/I+thmg5XZcvcDjMRGvoVv+DE5nfje4jwGi47ASa1ITHe15d1y7rB0ABA0AgfNW45bR9gzR1l7lhh7nhI9P6LzS2WRGsW6S76KyamZhj8bh5T+SVIRA/VlYUHjcf4CKlEuYPvGNkDd7RdzPHUjkfFcVQrR1B+K1Oky5hZ/2n4QaNc5fdqS9toAP7bfUz4FZeohxsjb02T/AAZHguL/AGeoH3NM2qgHbZ4/eHxFuUdVRxbXVPu3B7XAOa4HMCCLmeQhZvRx7cR7Sm0PyZIFVjgIfmbMbkZcwEHa9lf4XjDg3ABpdSjLlm7W/uk/LTwVcMny1Uv6LMmP5juP9mkZhzlV8Th84MG+41BU3BsfTr089O40vYg7gg7hS4unYi40d1tyPhK2J+ZhfDoybti2KwB5H5rnStB/tBwAfTFYe8wwerHn6OI9Ss+cosnHsNKSaEkiVFBva7DfjP8AI/6BG3tXhv8AN/6an/1WcpwrqMeqNao4hrgHNMgiQeYRGuBcmB5rheznaf2Q9nUks/ZOpaeX8PyXR1e0lIsdBd7rtv3TG6g+Bas9B3GqP+dS/najHFqJ/wAWn/O381k5TKWo9TXhxCn/AJlP+dn5qeniWnRzT4OafkVjSSKDU2oFEJ5LFQ8jcqZmOqN0qPHg5w+qNQ1NmBSzrH28brjSvW/9x/5qRvaPEj/Hq/zuPzS1YamvZksyyZvazFD/AB3/AAPzCMdscX/nO9GfkimFGrhycOWVN7bYsf4s+LWfkpW9vMWP22nxYz8kUwo1AvTOaXODW6k+HqdhuT0WaN7f4rSaf8jV1XZnjVfE4uthQKQq+zqMpE5mgua9ocXXNvZioYHJDTBRNAqYsYfAZW+/iHOaw6EsEe0qEaiW90cszZuvP4cyLcoCi7TVwcWGMMso0mUmeEZiT1JN/AckXD6uviufmlcvY7GCGsPc9zh5itT/AIh8bLtquJysAHvO0HKd1wVJ8PYf/MZ/3Bdg2sCQfDzstODsZuoXKL+FZDDO7ifgB9FI18KFuLBETBB3HNHkJ/a9AtBkLTAvB7bdnTjMM6m15Y4d4REugEFk7ZgYXsNsLlL24SGuOTJMDh2UmgMEN18zqTuSr7CDYjwVvtTw32VUuaPu6hLhya/VzfPXzPJeXSq7FcycWpOzrY5JxTR6HCcWcPVmSabj3xr/AKwPxD4iR4aNSAewXBB0M8xseRHwKy5tQ6FdJ2X7RMpj2VR4bHuOcbEE+5PiZHj0V/Tzr6WU9Tj2W67gdoKGdjqZvma63PKNR1GqypxWy1spqOMju0oPQ1j8LMH8wWP8ScfbVJLSc7pLTmbJJJg76rVIyYubIUkHtElCy6jMUkkloMIlZGNOTL0hVkkAJJJOAgBklfp8GqHaOh19FXxeDfSdle0tMAwdwbgjmOqipxbpMk4SStogSSSUiIkkkkAJJJJACSSSQAdD3heLi/JStxj21PaNe4PDsweCQ4OmZDheVXSQBslTigxDqWJ/z6LHuAEAVGTSqtHIBzJjk8K7gq0eSzHsXj8lUtJjMLdSNv1yWkseA3NsudmjU2dfp3tjR72Ed7R7Wi2rp5ZGlw9XBo/1Lt+FgAA78/yWQ4DtI72oZhQ2tVdBqie7RoNddub/ADnuy2HuhoBuSBqfCsUS0Egt5B4j6rTijrHkx5pKUuD3qLi4yfGPDROKIi4HyUdJpAOYGXRpyCkDANPlPzVpnCDLbxNpumyfwjxCONLn0CE6auPmAmI8ziPDW1WFjy3KeUyI0I6hZ3xThzsO/I64/ZeJAcOk/Ebek6fUeOXq76CF5fFMK2qwsc0Fp1ER5y0TPgVVkxqaLsWVwf5HDYSrNiVU4tSOUhLH4c0ahpybSWkiCRMXHPp1HO1TH8SIbGrjYdVhcGnR1IyUo7I83jHaR/sWUGOyiJeWlzS7K57abSQYIDIOm656w2HyV+thgSJ1gXVb7HdauSuLilwQ5G8klP8AZUkiWy9Tk6fAKhnTxmflf4IanAqo2Ec5AAm4mdF0jTlH6/XL0VqnjHVIaA17ogZrHckR+3JIN+W2qo8Vk/IzeGgcZV4RVbqwwdDYgxaxChOBqfgd6LUMK51GRVpWIBBAa6LGwm7wL84ymQQJXpGgxzM7BSfJghsS3KQZIbsQdBGnKyql8RnHvEPCRfZmQUOHVHODWscSTAEakrRqXYVlBtEkA1XODHDM4wHtPeBEgBrgQbSSHAaFT9mKtOnXry0v7shrAcwYXjP7PcOAy3F4+EvHMe+hVa32pqNDmve05XOYdSzMZDpaQTIgHbup5eolkpLhChiUGeDiMLlcMtyQ215l028V5nbKi4tpue2HtJpumxOpbI52fddcKYpONZ49rUq5nUmtiHSCHPkaAZtYOhAM3FGn947K8ZnOfm7wDcxM2GfS4LRIgwqMeRwmpV2NEoqcHFszRGykToCfAStAdw6g5wik0O3BuCZM9dIOux2Xv4DgdEAOFJjWm4BETOYFxBiWgiJHPmtc/iMUuIv9DJ4T1Zj7mEWIhNC0rjXA2tc2zYdcAizd8pnUREFU6HZOgR3yG5tMpB9D+K41I+inH4hjatoH0cvJnAwlC1PB9iMK6lemS63eDnGCTHeAgAwR6Hzp8Q7E4em0y0teLkB4Iy8yPebYiJF5Sj8SxN1T/T9xeEn6oziEoXV1ezNMOuHASB3XZg4GRIkbEEESr47K0XNlokebSbbEE36H4K2XW416kV0k2cLCULrmdiRUeW03GGgS51gZl03HdtbyQDsI4tkPm8RAk+ABv/speLw+pDw+T0OVaYXsf8xYmpTFEOJ/hHeI6uC9gdigw/eZ4tqWxcT7zd+Qt4q4zsafu20y0GrUazcwCCSSd4DZidlB9Vik0ly/ItjgyRTd0jpf7EeAPDa9Z7YD8jGE7hpcXEdJy+hWxMw4LOkeh6dV5HZ/hraVJrGCGtAa3wHPqvWD41n6LTyyjg9GkJawm/dB8SQpJ/d+AQPdeBoEQqRzTIjkdB6JiDGjfRE6oDsf11QubbVAENSeceFlQxLD+Mq+5UcWEAZR/bM2q2jSrsrFvs6kEC2YuBgyNwM3kVwvZ3i1WqKjqji8jKBMWHeNgFon9rtF1TBeza2T7djtQNGuBuYH7Szvsxg3UmPziCXCLgyADyKhOUV3asuw7bedHrAk6okm30n0KFzoVakvU1OxJJpSUhHkVjdDmIMgwRcEWII0I6pklzolxo1DCsGDxFQMaHmix5eAA4uGZwcXal2ZoM8wFYwVFvtAcoktpbDfDsJ9TdJJc/rPt/3+wsXc441CzGvLSWmXXaY3byXmUDIaTckSSdSTckncymSWuP2L2RL/ACZ6PDB/encNAB5AVKLQB/pc4eBKn4gZqVJval/8U/Mk+aZJRl3/AJ+QAu90HeXX8Ggj4r3+HmKc752/Kokksef7SxEOOaMtO37T/hEIO1mHa0jK1ou3QAbM5JJJ4Afc9J2JfTodxzmTUdOUlsw0xMarx8WwfYi6BmdVgnciAYJ3unSRDyH6+55D/wC7Hn8v6lTcFdcfxgeRsR8SnSV8vsYy3SPer9AY6XcfmT6r0eEn79o2l4jaAXADwAAHkkkqv+EX2JcG3NUqZr/dv1vowxrygeirYURVw8W++2/hqJ0lLD+JH3IT+1+xqnDD3fM/RXX/AFSSXo0cpl12vkPknlJJMiSnUqB2vmkkgZG8qniEkk13EZx/al/4b/1W/ILiO0dFradJzWhpcLkAAm25GqSS5vU/ixN3T/hs8Btd1u8fUqw3GPt33a/iO+qSSGkWxfJ63sW/hHoE6SS59su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 name="AutoShape 8" descr="data:image/jpeg;base64,/9j/4AAQSkZJRgABAQAAAQABAAD/2wCEAAkGBhQSERUUExQUFBUWFRcVFxUXGBQUGBUXFRYVFRUXFRQXHCYeFxkjGRQUHy8gIycpLC0sFR4xNTAqNSYrLCkBCQoKDgwOGg8PGiwkHB8pKSwsLCksKSwpLCksLCkpKSksLCwsLCkpKSwsLCwsKSwsKSwpKSwsLCwpKSksKSkpLP/AABEIAMIBAwMBIgACEQEDEQH/xAAbAAABBQEBAAAAAAAAAAAAAAACAAEDBAcGBf/EAEUQAAEDAgQDBQUFBQYEBwAAAAEAAhEDIQQSMUEFUWEGInGBkRMyobHBFCNS0fBCYnKS4QczQ1OC8RUWorI0Y4OTs9Li/8QAGgEAAgMBAQAAAAAAAAAAAAAAAAECAwQFBv/EAC0RAAICAgECBAQGAwAAAAAAAAABAhEDEiEEMRRBUXEFEyIyM2Gh0fDxQoHh/9oADAMBAAIRAxEAPwDnC6EqNUOAP6CDEMkRboCJ6IcNAOUm4/Zho8xzVtcGUmdXggR5qRlUHTx0O6rVWAOBsCZvYfMhTYWMoMbTZDSqwQT8RBAub3sTspmm2hHiqtRwsXW3uXctotKnpPJbIE8tRbrKGuAG9uJgBxPhHzhSPfAJ5eSDI6ZhugGpO55DqnqU3EAEN6m8Dy1KVIYNTERoCeem9hHNHVqwNPlHnJUVamZOpNo96PgRAElSVKFoAH6016qVLgQL8RY2gweViI9dUdSoREDfpHhzQuw5jr+ZH0ClqUSSI+nwsjgZW9u4v6SbAE8lLVcZAA5HfcnWB4ofshlpvJMm1hr+anfhJMk8tht1TbjaAgbXM62kaNN5nWT0VoBRswonexEeTYv6qcNUJNeQwYTooQvdCgA0JiFGajunp/VA+udI8wnQtl6huqgf0kpm1wbX8wQkGKJzbIoW5Kfe8kUIGmWgqWEiYJCaEZahdZIBoTQilNCAAITEKUtQkKI0cZWqEm/X5lMEJTqhncguBSkmSSJ0deGp8o5BQvrxy1A6ndSU64M6es+toW6medJQEYCpmuToeenwU1Ot3RBk2Bnnum4MCdEqoquIGnjBg26aeqsCY69OfSVFqgDTqjSeS/U6720HlKt1XEC0/D6lNxrgCQBPCp4dxJttc96JnpGimr1SNOQ63mOabg06AnARAKuKpzaGJDdRrckx6IqjnZoBPuk2G+1ylqBPCQCq0A4uk5oBP4hyAFz47K7CUo0MHKllRwllUQAhRVBfyViED6coCiu4KEsVlzeY+qYQpJlLj6kTWKKorDnABCynHedaNJtHUosko2HTpQI6KJ+KYyznNHmPkuZ492jc/uUSWs3doXeB/ZHxK5evUGguears2RxcXI0ynxKk4w2pTJ5BzfzU7gsjLl6vCu01WgA2c7PwO255TqPkmQcPQ0RtOE8KLAY1tamHs0PqDuD1BU8IsrqgYTP0RwgxDwGkm1iosZxdejo4TBnr8ULaZK9RlEZI1v1Pz6fJHRw4CpaOzHJSPK+znkUl7kJJUL5rLX2Yn1OvzU1JkgyNSdR4DTyUwCIBbHJs4hWdQJcJ8ZDRHTWVMaRgCZveY+imATgI2Ciq/DXnKDfQRpfnbdSimSL26CFOAnhGw6KlLBibg2AvoCb6QVYfSmAPmf0VMCnCNmFFWnhiIPjMl2+ikfhiSST4DTTrr6KcIkbMKK9PDGRewk9STqT+t0X2e8zfroBygQpwEQCNmFFajhCNxrJ7uvnKnyKQBIBRbbGRwnhGEnEAXskAEJoRyOY9QnyoAjhC6gDspsqYBIZVdQDTm/r6Lk+13G4IpA2N38yNm/n5Lr8Ss17Q03Pxr2xfMAB0yiErLMauRXNJzx3R6dbBSVez9QAkAm+WwNyIzekx4rvuzXZxjGg+8Q4OBgiDAFwRrM/BdLhsE1sAg7wGsJgmOQ6LJLqOaijsLp419RiWJ4U+mAXiJzejbH4qkQtf7Q8IZUBa8OabhriCNzAnSJMrNu0eBbSrua3SxHmLj1lXY8u3D7mbNgUVcSz2P4yaVYUzdlQgRydsR8j4rQFlGAq5KtN2sPaY8CFrAM3GmytZz5qmKF4nGsTMtGg+dl7dR0AnouZxTpnxHzCrmyeKNuyekLBE5QsenqVUrNiTsPMkqbscBuEyVlmjPbdWl1iN4gOOsaganVWfaQAbnTpr02QeyIgi5vMmJmPyUjGEi8C82v5LY6OORCqQCbExOp00EWVh7obO/qo3YbYQJInU2F7KZ1ORH6sk2gIqbznF3aHURuOikxOm/wAp8SnZQh0yTaLx5oqlOdPWdEWrGR04LudtZOnTmiqPgkmAIjU8zsiZhBNwCBoZMj4oqmHkm/6i/wBfVO1YAYaA4ib23mdyeW6LEP2Onz8VJToEGbf1Op+ACKtRJiI3+iLViIsMXHlG3P8AqkZJd71iIuPO0qxRpw0A8kvs42Mcybk+ZRsrHRXwVLc8gNvE6HwSLe9yu68fWLeKs0qEbnwhsfAIXYUk3y+hO0c09ldgLDtEf/qf9lBiWjaNRy53Vqhhy2bgyZ0i/qnq4eSNIm+qSklICDBEed9uvPkrMI2UoECwThqjJ2wAhNClLUwCgMp4ht1ymNwxGOzhuYljYExLjLdeVl12JCo0qI9uXG5DWx/1KnLLWLNXSR2yovYPE1W5WvY1hdMQ6ZAJMkbWjeZlenj8TUfSaaTQ50OBBIDbDu2tMm2q899TLiAS0uAGS3US6+2oCucMkkgBzWzbNYggkG3XXkub52d5x4KQZUc0irT9mTeJa4RMaCbxc8p1K4DtthIqNcORB8QtS4qcwgkyR0uuE4xg/a1WNt/eNmdInvSTtAVuKVSKckLjycXh8GfaMBBEmbgiQ25jnpC0vDvhrRezQD5BHxLBMq12vIGZjTNhcPIj/sf/ADJPbl2kdF0Iu1Zxs6SnqBi3/dkjkvKo0h7N7t9PBehXpHKROu23kvIq5qcggw6B8dVGXcUEVqlTLfZKAd7KPEC0KnlcywVbOpCFosOYJ0SVfvlJKyzV+p2rXI1RpuM92Jk65u9zkxqrFUmPnH5ra4nniZrgdDKKVSw4JNjHO0/BWa2mt45x6ocadATtKIBV8OAPEj8RMgeKPEi2pFxoY3CK5oZOE5co6caA/GT8Sq1SO9edN58NLIUbYj0KbgdFIHAz0sqGCMA+v15ommx10/ejQmddVLTkC5CcKDCbi1oEjnF5VgKDVMY4TpBOojFCcBJOgA4QNCMpU0xAOCZSFR1DASGefxfGNotzvMN05kk7Ac9V5OA7RUKldoDi3NDe8Mvek5RYnWVV7ZH2r6VM1aVKGueTUcWC5DWxAJOj9lyreGPzhrCx7rQGPa4nRwhtifL+ijLGpxouw5PlyUjTcPxVwdlySIMm8GXERMG9rhephuKDMPuoge82S07QSQL9F4fBK4LnA2dmJLTz8F0tbEiBuVy3xxR3900U+MVL+fpP5LkOK8QNCs1zW53TAExLn2beDpMrrOI0S6++y5vEYZorglpd7IZ7fiJgSVLEvq5Ks89cbaPToU3Ad9wcZ2GUaAAASeSKFTZxT8QtzG3irTaoNwZC6EZJ9jgN7OwDh7yPTZVeIAluXSSLq7n/AF/RVuJA+zM8wpMlF8o8N+G71/8AcK1RwtMiwk7zqoiydbxvqkLGRr+rKs3ttruS/wDD28z+vJJG3ENI5dEk+CFzLNPDQZk/D8lO6nIhBSrA6KRzwBJWh3ZzxUaMTeZM/JEaIvsdZHoiaU5eL9LpW7AGlQgyXE+gjwhSCg38I9Akx4KIVBzHL01StgO2mBoAPIIfswnTrzRNqg6EW1SFdvMax5pqwCpUAJ0ueUW5KQUxBAAE8gk1yA4ptt+oBKOWBM1qIJmukJvtAgHnpZKmAcJBIFC6sJi/ohIZIkEzSkHCY31SAJOxMohiWxrvHxToRYCgxWyka8HRQYiqP11sFF8DSs4ntzg3l1N7Gl3ccHGLNhwy5jtJedV5tPBCtjWMbTNOn93LSc1qVNgqEn94scemddZ2iruOSgycrnsNSo0OIsZ10iROvJH2V4Q1+OJebMpPc7aQMjY6SXQSlCW0bNWTHo9bL2P4WcjK7u63OGToSHT3gI90OESfxWXpYbh7gB358AB8UPbXipy0qIj73M9zQIyspgeyEbS55dH7oVrstgalcMa3WJJOjRzP5LHmjcqRt6d64+fIs4DhVSq7K3vGNT7rAf2nRr9dF63/AChSYwtEOc4EPe4CXfk2dguvwHDGUWBjdNzu483FQYvDgbgjWxuD0G6vx4lBc9yjLmc+PIxLifCalF7wWOLWmM8WO4kqPA0nAukbCPNbVUwLQ0uLQSRoR6CNwuR4t2UaTLGNY47tGUa7t0+CSgou0ZPlc2jlaYVfig+7PiF0NTsfXaJ7h6Xk/Bc5xSkcsWmRa+2qtYlFqSs8tiIsQmm4bIfanQtI6qBtSvsI00yReEkuB8l/Dgm8nU8r/AFHWkQdbwBBMT9VJTpgaBOaIOonzK1bKzmCpUyL5oHIjTwvbwUWx6knQiRprPzVhlMAWEIzTBseYPojYAaMZToNfJQwfPWfTp0Vv2QmYEnXqiyo2ArMcAHT0GvQdOqBpka3uZMx12ufBXG0gJ6med0RpA8/UhPcAKNXuSARAt9I5qCrY3AsOt4j81eFMW6IKmGB8fLrCFJJgO58NvM9Aq7hoCSNOuxI2V005EX+SF+FB5/qyIySAakMzByI5quXjly25lXmMgQNkDsMJkQD4A/NCkrANrIHdAHIbSqpeQDLm31IDirlNsCJmNyoTQtEmOVvySUl5gEfdvrH0VRrj0g+Iixkq65lo6KD7MLGPrOyFJIYVKocgKouoAubp/e5iMuzSTdxtAIBXoVbNgKmKO19jFzNyYHIE/JU5Z1FmjpobZEXOIdocRSLXtwvtqRHvMInUg9wgktjdebwbimFr1KlWk2ox7KZFRrrAEulsCTeWEeEbroqLKwy5a1EWk0njMJ2AIcC3lMFUqPD/bHEVPY+zqeyD3jZwpkwWEe9qRcSAb6BYo9uFydmSp23x/OxzXE8Y+vii9wy5aQJ83Oc49JmPIeXX4LtP7GiynSpuzue2XAjK5suLr6h2UADUXmFzr2O+1BrWF+agLAEuORzy7KBr3TfkPFTcPa0NBBJNN0tP7mojY2MKLm400QWOMrT9TROz+PdXBDzkqN1Zc92bOGa5GxuYPiJ6LD0mtJ0kCTcTHOOSzr7S+k4VGGS3fmD+yQNQQp+ynEXnFj2kk1CQ4+PeBPTugeEclbjzp0n3M+Tp6trsd68F5JOgEhvLkT11UmBZPUflyRA2PX8keHbDBzPwm5+a1IxsqY2lmB5fNZx2v4dkdn639LLT6jfhZcz2l4YKtNwNrWPIjRIGZgge2VPVpFri06gwVE5NjRVOFb1SU+VJQpE7ZaCIIAjCtMAQRBCE4QMMIgUARBABomKOUTUxEoRSowUYSGGESilGkAWZLMmhKEwCDkM36JZUoQA73WQ0zOqdOEAR1nBXqvDzSbRq6sqEMePwuIcWkHkRPmOq82tqV0vGao/4f7M3dUNNjOjgc+adiAxxVWRJxdmnpm1O0YzxuRj8USSSzPBkyIEAAm4iVp39h+Hc7D1atRxcajsgLiXEhsbnYEALM+0lA0sViATndUaCXaHvlhgDnHzW69jez/2TB0KRhzmNPtI0zPe57v+6PJWKnFEpNqTPHf2QqVMS8UnGm+jSrCm4GPfyBoJ2BbmE/vSuVq4V9BxY9paWEgtOrbki++uu4K2zB4QZ3VNCWMYY/dLjM9Rl9F4HH+zDMUHOnK8GzomRcZSNxYRyWeeG40jRj6nWXJyvDG2A6SPovS4PgQcUJOX7txB5kRI9C4+S8rDsdSlrrOYcpHhy5g6jxXoOqkhrmGHtIc0jZw+ekRyKxwWkrZtn9cWl5nc0cPlI70xsbaq28wAOipcLx7K9MO0B1G9Nw95rvA78oROdDiJmDr5Aj5rp8VaOTTumGTy9V5nE8PLSF6gVTGRH6+aAMq7Q4TI9rtM4k/xNOU+og+ZXkErpO2FWXCbQQGjpBJ+MLmXFJkkMU6GUkhlppUgUQKka5TMIacIZRAoGEnQ5k8oANO1DKIIAJGCgThMCQIpUbSjlIAkkMp5QASSYFIFACKJCSnlAyBslwjmPmun4u8FuHZHezOq/wCljCzTq6qP5SqnZngorlzyTLCCBaDoTmPK4+PK8H2sVcRUqD3YFNn8DN+mZxc7zCz5ZVH3NvSwt2cNxLg763GAzI/I+thmg5XZcvcDjMRGvoVv+DE5nfje4jwGi47ASa1ITHe15d1y7rB0ABA0AgfNW45bR9gzR1l7lhh7nhI9P6LzS2WRGsW6S76KyamZhj8bh5T+SVIRA/VlYUHjcf4CKlEuYPvGNkDd7RdzPHUjkfFcVQrR1B+K1Oky5hZ/2n4QaNc5fdqS9toAP7bfUz4FZeohxsjb02T/AAZHguL/AGeoH3NM2qgHbZ4/eHxFuUdVRxbXVPu3B7XAOa4HMCCLmeQhZvRx7cR7Sm0PyZIFVjgIfmbMbkZcwEHa9lf4XjDg3ABpdSjLlm7W/uk/LTwVcMny1Uv6LMmP5juP9mkZhzlV8Th84MG+41BU3BsfTr089O40vYg7gg7hS4unYi40d1tyPhK2J+ZhfDoybti2KwB5H5rnStB/tBwAfTFYe8wwerHn6OI9Ss+cosnHsNKSaEkiVFBva7DfjP8AI/6BG3tXhv8AN/6an/1WcpwrqMeqNao4hrgHNMgiQeYRGuBcmB5rheznaf2Q9nUks/ZOpaeX8PyXR1e0lIsdBd7rtv3TG6g+Bas9B3GqP+dS/najHFqJ/wAWn/O381k5TKWo9TXhxCn/AJlP+dn5qeniWnRzT4OafkVjSSKDU2oFEJ5LFQ8jcqZmOqN0qPHg5w+qNQ1NmBSzrH28brjSvW/9x/5qRvaPEj/Hq/zuPzS1YamvZksyyZvazFD/AB3/AAPzCMdscX/nO9GfkimFGrhycOWVN7bYsf4s+LWfkpW9vMWP22nxYz8kUwo1AvTOaXODW6k+HqdhuT0WaN7f4rSaf8jV1XZnjVfE4uthQKQq+zqMpE5mgua9ocXXNvZioYHJDTBRNAqYsYfAZW+/iHOaw6EsEe0qEaiW90cszZuvP4cyLcoCi7TVwcWGMMso0mUmeEZiT1JN/AckXD6uviufmlcvY7GCGsPc9zh5itT/AIh8bLtquJysAHvO0HKd1wVJ8PYf/MZ/3Bdg2sCQfDzstODsZuoXKL+FZDDO7ifgB9FI18KFuLBETBB3HNHkJ/a9AtBkLTAvB7bdnTjMM6m15Y4d4REugEFk7ZgYXsNsLlL24SGuOTJMDh2UmgMEN18zqTuSr7CDYjwVvtTw32VUuaPu6hLhya/VzfPXzPJeXSq7FcycWpOzrY5JxTR6HCcWcPVmSabj3xr/AKwPxD4iR4aNSAewXBB0M8xseRHwKy5tQ6FdJ2X7RMpj2VR4bHuOcbEE+5PiZHj0V/Tzr6WU9Tj2W67gdoKGdjqZvma63PKNR1GqypxWy1spqOMju0oPQ1j8LMH8wWP8ScfbVJLSc7pLTmbJJJg76rVIyYubIUkHtElCy6jMUkkloMIlZGNOTL0hVkkAJJJOAgBklfp8GqHaOh19FXxeDfSdle0tMAwdwbgjmOqipxbpMk4SStogSSSUiIkkkkAJJJJACSSSQAdD3heLi/JStxj21PaNe4PDsweCQ4OmZDheVXSQBslTigxDqWJ/z6LHuAEAVGTSqtHIBzJjk8K7gq0eSzHsXj8lUtJjMLdSNv1yWkseA3NsudmjU2dfp3tjR72Ed7R7Wi2rp5ZGlw9XBo/1Lt+FgAA78/yWQ4DtI72oZhQ2tVdBqie7RoNddub/ADnuy2HuhoBuSBqfCsUS0Egt5B4j6rTijrHkx5pKUuD3qLi4yfGPDROKIi4HyUdJpAOYGXRpyCkDANPlPzVpnCDLbxNpumyfwjxCONLn0CE6auPmAmI8ziPDW1WFjy3KeUyI0I6hZ3xThzsO/I64/ZeJAcOk/Ebek6fUeOXq76CF5fFMK2qwsc0Fp1ER5y0TPgVVkxqaLsWVwf5HDYSrNiVU4tSOUhLH4c0ahpybSWkiCRMXHPp1HO1TH8SIbGrjYdVhcGnR1IyUo7I83jHaR/sWUGOyiJeWlzS7K57abSQYIDIOm656w2HyV+thgSJ1gXVb7HdauSuLilwQ5G8klP8AZUkiWy9Tk6fAKhnTxmflf4IanAqo2Ec5AAm4mdF0jTlH6/XL0VqnjHVIaA17ogZrHckR+3JIN+W2qo8Vk/IzeGgcZV4RVbqwwdDYgxaxChOBqfgd6LUMK51GRVpWIBBAa6LGwm7wL84ymQQJXpGgxzM7BSfJghsS3KQZIbsQdBGnKyql8RnHvEPCRfZmQUOHVHODWscSTAEakrRqXYVlBtEkA1XODHDM4wHtPeBEgBrgQbSSHAaFT9mKtOnXry0v7shrAcwYXjP7PcOAy3F4+EvHMe+hVa32pqNDmve05XOYdSzMZDpaQTIgHbup5eolkpLhChiUGeDiMLlcMtyQ215l028V5nbKi4tpue2HtJpumxOpbI52fddcKYpONZ49rUq5nUmtiHSCHPkaAZtYOhAM3FGn947K8ZnOfm7wDcxM2GfS4LRIgwqMeRwmpV2NEoqcHFszRGykToCfAStAdw6g5wik0O3BuCZM9dIOux2Xv4DgdEAOFJjWm4BETOYFxBiWgiJHPmtc/iMUuIv9DJ4T1Zj7mEWIhNC0rjXA2tc2zYdcAizd8pnUREFU6HZOgR3yG5tMpB9D+K41I+inH4hjatoH0cvJnAwlC1PB9iMK6lemS63eDnGCTHeAgAwR6Hzp8Q7E4em0y0teLkB4Iy8yPebYiJF5Sj8SxN1T/T9xeEn6oziEoXV1ezNMOuHASB3XZg4GRIkbEEESr47K0XNlokebSbbEE36H4K2XW416kV0k2cLCULrmdiRUeW03GGgS51gZl03HdtbyQDsI4tkPm8RAk+ABv/speLw+pDw+T0OVaYXsf8xYmpTFEOJ/hHeI6uC9gdigw/eZ4tqWxcT7zd+Qt4q4zsafu20y0GrUazcwCCSSd4DZidlB9Vik0ly/ItjgyRTd0jpf7EeAPDa9Z7YD8jGE7hpcXEdJy+hWxMw4LOkeh6dV5HZ/hraVJrGCGtAa3wHPqvWD41n6LTyyjg9GkJawm/dB8SQpJ/d+AQPdeBoEQqRzTIjkdB6JiDGjfRE6oDsf11QubbVAENSeceFlQxLD+Mq+5UcWEAZR/bM2q2jSrsrFvs6kEC2YuBgyNwM3kVwvZ3i1WqKjqji8jKBMWHeNgFon9rtF1TBeza2T7djtQNGuBuYH7Szvsxg3UmPziCXCLgyADyKhOUV3asuw7bedHrAk6okm30n0KFzoVakvU1OxJJpSUhHkVjdDmIMgwRcEWII0I6pklzolxo1DCsGDxFQMaHmix5eAA4uGZwcXal2ZoM8wFYwVFvtAcoktpbDfDsJ9TdJJc/rPt/3+wsXc441CzGvLSWmXXaY3byXmUDIaTckSSdSTckncymSWuP2L2RL/ACZ6PDB/encNAB5AVKLQB/pc4eBKn4gZqVJval/8U/Mk+aZJRl3/AJ+QAu90HeXX8Ggj4r3+HmKc752/Kokksef7SxEOOaMtO37T/hEIO1mHa0jK1ou3QAbM5JJJ4Afc9J2JfTodxzmTUdOUlsw0xMarx8WwfYi6BmdVgnciAYJ3unSRDyH6+55D/wC7Hn8v6lTcFdcfxgeRsR8SnSV8vsYy3SPer9AY6XcfmT6r0eEn79o2l4jaAXADwAAHkkkqv+EX2JcG3NUqZr/dv1vowxrygeirYURVw8W++2/hqJ0lLD+JH3IT+1+xqnDD3fM/RXX/AFSSXo0cpl12vkPknlJJMiSnUqB2vmkkgZG8qniEkk13EZx/al/4b/1W/ILiO0dFradJzWhpcLkAAm25GqSS5vU/ixN3T/hs8Btd1u8fUqw3GPt33a/iO+qSSGkWxfJ63sW/hHoE6SS59suP/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34" name="Picture 10" descr="http://newnet.tw/Newsletter/Photo/5-4215-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4509120"/>
            <a:ext cx="1624163"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6" name="Picture 12" descr="https://encrypted-tbn1.gstatic.com/images?q=tbn:ANd9GcRd7kJ4Tm7--aGTu8oQE4uD4hfXpAEOskqRjBGGYFkk33zPMB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6282" y="4437112"/>
            <a:ext cx="1568166" cy="1132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3867352505"/>
      </p:ext>
    </p:extLst>
  </p:cSld>
  <p:clrMapOvr>
    <a:masterClrMapping/>
  </p:clrMapOvr>
  <mc:AlternateContent xmlns:mc="http://schemas.openxmlformats.org/markup-compatibility/2006" xmlns:p14="http://schemas.microsoft.com/office/powerpoint/2010/main">
    <mc:Choice Requires="p14">
      <p:transition spd="slow" p14:dur="2000" advTm="16111">
        <p14:ferris dir="l"/>
      </p:transition>
    </mc:Choice>
    <mc:Fallback xmlns="">
      <p:transition spd="slow" advTm="161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800" decel="100000"/>
                                        <p:tgtEl>
                                          <p:spTgt spid="1026"/>
                                        </p:tgtEl>
                                      </p:cBhvr>
                                    </p:animEffect>
                                    <p:anim calcmode="lin" valueType="num">
                                      <p:cBhvr>
                                        <p:cTn id="16" dur="800" decel="100000" fill="hold"/>
                                        <p:tgtEl>
                                          <p:spTgt spid="1026"/>
                                        </p:tgtEl>
                                        <p:attrNameLst>
                                          <p:attrName>style.rotation</p:attrName>
                                        </p:attrNameLst>
                                      </p:cBhvr>
                                      <p:tavLst>
                                        <p:tav tm="0">
                                          <p:val>
                                            <p:fltVal val="-90"/>
                                          </p:val>
                                        </p:tav>
                                        <p:tav tm="100000">
                                          <p:val>
                                            <p:fltVal val="0"/>
                                          </p:val>
                                        </p:tav>
                                      </p:tavLst>
                                    </p:anim>
                                    <p:anim calcmode="lin" valueType="num">
                                      <p:cBhvr>
                                        <p:cTn id="17" dur="800" decel="100000" fill="hold"/>
                                        <p:tgtEl>
                                          <p:spTgt spid="1026"/>
                                        </p:tgtEl>
                                        <p:attrNameLst>
                                          <p:attrName>ppt_x</p:attrName>
                                        </p:attrNameLst>
                                      </p:cBhvr>
                                      <p:tavLst>
                                        <p:tav tm="0">
                                          <p:val>
                                            <p:strVal val="#ppt_x+0.4"/>
                                          </p:val>
                                        </p:tav>
                                        <p:tav tm="100000">
                                          <p:val>
                                            <p:strVal val="#ppt_x-0.05"/>
                                          </p:val>
                                        </p:tav>
                                      </p:tavLst>
                                    </p:anim>
                                    <p:anim calcmode="lin" valueType="num">
                                      <p:cBhvr>
                                        <p:cTn id="18" dur="800" decel="100000" fill="hold"/>
                                        <p:tgtEl>
                                          <p:spTgt spid="102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animEffect transition="in" filter="diamond(in)">
                                      <p:cBhvr>
                                        <p:cTn id="25" dur="2000"/>
                                        <p:tgtEl>
                                          <p:spTgt spid="1034"/>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nodeType="clickEffect">
                                  <p:stCondLst>
                                    <p:cond delay="0"/>
                                  </p:stCondLst>
                                  <p:childTnLst>
                                    <p:set>
                                      <p:cBhvr>
                                        <p:cTn id="29" dur="1" fill="hold">
                                          <p:stCondLst>
                                            <p:cond delay="0"/>
                                          </p:stCondLst>
                                        </p:cTn>
                                        <p:tgtEl>
                                          <p:spTgt spid="1036"/>
                                        </p:tgtEl>
                                        <p:attrNameLst>
                                          <p:attrName>style.visibility</p:attrName>
                                        </p:attrNameLst>
                                      </p:cBhvr>
                                      <p:to>
                                        <p:strVal val="visible"/>
                                      </p:to>
                                    </p:set>
                                    <p:animScale>
                                      <p:cBhvr>
                                        <p:cTn id="30" dur="1000" decel="50000" fill="hold">
                                          <p:stCondLst>
                                            <p:cond delay="0"/>
                                          </p:stCondLst>
                                        </p:cTn>
                                        <p:tgtEl>
                                          <p:spTgt spid="10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036"/>
                                        </p:tgtEl>
                                        <p:attrNameLst>
                                          <p:attrName>ppt_x</p:attrName>
                                          <p:attrName>ppt_y</p:attrName>
                                        </p:attrNameLst>
                                      </p:cBhvr>
                                    </p:animMotion>
                                    <p:animEffect transition="in" filter="fade">
                                      <p:cBhvr>
                                        <p:cTn id="32" dur="1000"/>
                                        <p:tgtEl>
                                          <p:spTgt spid="103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11682"/>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08" y="188640"/>
            <a:ext cx="5150165" cy="1296144"/>
          </a:xfrm>
          <a:prstGeom prst="rect">
            <a:avLst/>
          </a:prstGeom>
          <a:effectLst>
            <a:outerShdw blurRad="63500" sx="102000" sy="102000" algn="ctr" rotWithShape="0">
              <a:prstClr val="black">
                <a:alpha val="40000"/>
              </a:prstClr>
            </a:outerShdw>
          </a:effectLst>
        </p:spPr>
      </p:pic>
      <p:sp>
        <p:nvSpPr>
          <p:cNvPr id="8" name="文字方塊 7"/>
          <p:cNvSpPr txBox="1"/>
          <p:nvPr/>
        </p:nvSpPr>
        <p:spPr>
          <a:xfrm>
            <a:off x="683568" y="1916832"/>
            <a:ext cx="6984776" cy="1569660"/>
          </a:xfrm>
          <a:prstGeom prst="rect">
            <a:avLst/>
          </a:prstGeom>
          <a:noFill/>
        </p:spPr>
        <p:txBody>
          <a:bodyPr wrap="square" rtlCol="0">
            <a:spAutoFit/>
          </a:bodyPr>
          <a:lstStyle/>
          <a:p>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在這個社會中</a:t>
            </a:r>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a:p>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有一位女孩她擁有著一個美麗的名字</a:t>
            </a:r>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a:p>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a:p>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而她就叫做　　　陳美麗</a:t>
            </a:r>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p:txBody>
      </p:sp>
      <p:pic>
        <p:nvPicPr>
          <p:cNvPr id="9" name="Picture 9" descr="DSC025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69783">
            <a:off x="5819252" y="2606327"/>
            <a:ext cx="2986087" cy="3978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10"/>
          <p:cNvSpPr txBox="1"/>
          <p:nvPr/>
        </p:nvSpPr>
        <p:spPr>
          <a:xfrm>
            <a:off x="683568" y="3995299"/>
            <a:ext cx="4896544" cy="1200329"/>
          </a:xfrm>
          <a:prstGeom prst="rect">
            <a:avLst/>
          </a:prstGeom>
          <a:noFill/>
        </p:spPr>
        <p:txBody>
          <a:bodyPr wrap="square" rtlCol="0">
            <a:spAutoFit/>
          </a:bodyPr>
          <a:lstStyle>
            <a:defPPr>
              <a:defRPr lang="zh-TW"/>
            </a:defPPr>
            <a:lvl1pPr>
              <a:defRPr sz="2400">
                <a:ln>
                  <a:solidFill>
                    <a:schemeClr val="accent2">
                      <a:lumMod val="40000"/>
                      <a:lumOff val="60000"/>
                    </a:schemeClr>
                  </a:solidFill>
                </a:ln>
                <a:solidFill>
                  <a:schemeClr val="accent2">
                    <a:lumMod val="75000"/>
                  </a:schemeClr>
                </a:solidFill>
                <a:latin typeface="華康雅宋體" pitchFamily="49" charset="-120"/>
                <a:ea typeface="華康雅宋體" pitchFamily="49" charset="-120"/>
              </a:defRPr>
            </a:lvl1pPr>
          </a:lstStyle>
          <a:p>
            <a:r>
              <a:rPr lang="zh-TW" altLang="en-US" dirty="0">
                <a:latin typeface="華康硬黑體W7" pitchFamily="49" charset="-120"/>
                <a:ea typeface="華康硬黑體W7" pitchFamily="49" charset="-120"/>
              </a:rPr>
              <a:t>但在她的人生旅途中</a:t>
            </a:r>
            <a:endParaRPr lang="en-US" altLang="zh-TW" dirty="0">
              <a:latin typeface="華康硬黑體W7" pitchFamily="49" charset="-120"/>
              <a:ea typeface="華康硬黑體W7" pitchFamily="49" charset="-120"/>
            </a:endParaRPr>
          </a:p>
          <a:p>
            <a:r>
              <a:rPr lang="zh-TW" altLang="en-US" dirty="0">
                <a:latin typeface="華康硬黑體W7" pitchFamily="49" charset="-120"/>
                <a:ea typeface="華康硬黑體W7" pitchFamily="49" charset="-120"/>
              </a:rPr>
              <a:t>似乎沒能擁有個如名字美麗的人生</a:t>
            </a:r>
          </a:p>
          <a:p>
            <a:endParaRPr lang="zh-TW" altLang="en-US" dirty="0">
              <a:latin typeface="華康硬黑體W7" pitchFamily="49" charset="-120"/>
              <a:ea typeface="華康硬黑體W7" pitchFamily="49" charset="-120"/>
            </a:endParaRPr>
          </a:p>
        </p:txBody>
      </p:sp>
    </p:spTree>
    <p:custDataLst>
      <p:tags r:id="rId1"/>
    </p:custDataLst>
    <p:extLst>
      <p:ext uri="{BB962C8B-B14F-4D97-AF65-F5344CB8AC3E}">
        <p14:creationId xmlns:p14="http://schemas.microsoft.com/office/powerpoint/2010/main" val="629785123"/>
      </p:ext>
    </p:extLst>
  </p:cSld>
  <p:clrMapOvr>
    <a:masterClrMapping/>
  </p:clrMapOvr>
  <mc:AlternateContent xmlns:mc="http://schemas.openxmlformats.org/markup-compatibility/2006" xmlns:p14="http://schemas.microsoft.com/office/powerpoint/2010/main">
    <mc:Choice Requires="p14">
      <p:transition spd="slow" p14:dur="2000" advTm="21852">
        <p14:ferris dir="l"/>
      </p:transition>
    </mc:Choice>
    <mc:Fallback xmlns="">
      <p:transition spd="slow" advTm="2185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by="(-#ppt_w*2)" calcmode="lin" valueType="num">
                                      <p:cBhvr rctx="PPT">
                                        <p:cTn id="12" dur="500" autoRev="1" fill="hold">
                                          <p:stCondLst>
                                            <p:cond delay="0"/>
                                          </p:stCondLst>
                                        </p:cTn>
                                        <p:tgtEl>
                                          <p:spTgt spid="8"/>
                                        </p:tgtEl>
                                        <p:attrNameLst>
                                          <p:attrName>ppt_w</p:attrName>
                                        </p:attrNameLst>
                                      </p:cBhvr>
                                    </p:anim>
                                    <p:anim by="(#ppt_w*0.50)" calcmode="lin" valueType="num">
                                      <p:cBhvr>
                                        <p:cTn id="13" dur="500" decel="50000" autoRev="1" fill="hold">
                                          <p:stCondLst>
                                            <p:cond delay="0"/>
                                          </p:stCondLst>
                                        </p:cTn>
                                        <p:tgtEl>
                                          <p:spTgt spid="8"/>
                                        </p:tgtEl>
                                        <p:attrNameLst>
                                          <p:attrName>ppt_x</p:attrName>
                                        </p:attrNameLst>
                                      </p:cBhvr>
                                    </p:anim>
                                    <p:anim from="(-#ppt_h/2)" to="(#ppt_y)" calcmode="lin" valueType="num">
                                      <p:cBhvr>
                                        <p:cTn id="14" dur="1000" fill="hold">
                                          <p:stCondLst>
                                            <p:cond delay="0"/>
                                          </p:stCondLst>
                                        </p:cTn>
                                        <p:tgtEl>
                                          <p:spTgt spid="8"/>
                                        </p:tgtEl>
                                        <p:attrNameLst>
                                          <p:attrName>ppt_y</p:attrName>
                                        </p:attrNameLst>
                                      </p:cBhvr>
                                    </p:anim>
                                    <p:animRot by="21600000">
                                      <p:cBhvr>
                                        <p:cTn id="15" dur="1000" fill="hold">
                                          <p:stCondLst>
                                            <p:cond delay="0"/>
                                          </p:stCondLst>
                                        </p:cTn>
                                        <p:tgtEl>
                                          <p:spTgt spid="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 by="(-#ppt_w*2)" calcmode="lin" valueType="num">
                                      <p:cBhvr rctx="PPT">
                                        <p:cTn id="27" dur="500" autoRev="1" fill="hold">
                                          <p:stCondLst>
                                            <p:cond delay="0"/>
                                          </p:stCondLst>
                                        </p:cTn>
                                        <p:tgtEl>
                                          <p:spTgt spid="11"/>
                                        </p:tgtEl>
                                        <p:attrNameLst>
                                          <p:attrName>ppt_w</p:attrName>
                                        </p:attrNameLst>
                                      </p:cBhvr>
                                    </p:anim>
                                    <p:anim by="(#ppt_w*0.50)" calcmode="lin" valueType="num">
                                      <p:cBhvr>
                                        <p:cTn id="28" dur="500" decel="50000" autoRev="1" fill="hold">
                                          <p:stCondLst>
                                            <p:cond delay="0"/>
                                          </p:stCondLst>
                                        </p:cTn>
                                        <p:tgtEl>
                                          <p:spTgt spid="11"/>
                                        </p:tgtEl>
                                        <p:attrNameLst>
                                          <p:attrName>ppt_x</p:attrName>
                                        </p:attrNameLst>
                                      </p:cBhvr>
                                    </p:anim>
                                    <p:anim from="(-#ppt_h/2)" to="(#ppt_y)" calcmode="lin" valueType="num">
                                      <p:cBhvr>
                                        <p:cTn id="29" dur="1000" fill="hold">
                                          <p:stCondLst>
                                            <p:cond delay="0"/>
                                          </p:stCondLst>
                                        </p:cTn>
                                        <p:tgtEl>
                                          <p:spTgt spid="11"/>
                                        </p:tgtEl>
                                        <p:attrNameLst>
                                          <p:attrName>ppt_y</p:attrName>
                                        </p:attrNameLst>
                                      </p:cBhvr>
                                    </p:anim>
                                    <p:animRot by="21600000">
                                      <p:cBhvr>
                                        <p:cTn id="30" dur="1000" fill="hold">
                                          <p:stCondLst>
                                            <p:cond delay="0"/>
                                          </p:stCondLst>
                                        </p:cTn>
                                        <p:tgtEl>
                                          <p:spTgt spid="11"/>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7" presetClass="exit" presetSubtype="0" fill="hold" nodeType="clickEffect">
                                  <p:stCondLst>
                                    <p:cond delay="0"/>
                                  </p:stCondLst>
                                  <p:childTnLst>
                                    <p:animEffect transition="out" filter="fade">
                                      <p:cBhvr>
                                        <p:cTn id="34" dur="1000"/>
                                        <p:tgtEl>
                                          <p:spTgt spid="5"/>
                                        </p:tgtEl>
                                      </p:cBhvr>
                                    </p:animEffect>
                                    <p:anim calcmode="lin" valueType="num">
                                      <p:cBhvr>
                                        <p:cTn id="35" dur="1000"/>
                                        <p:tgtEl>
                                          <p:spTgt spid="5"/>
                                        </p:tgtEl>
                                        <p:attrNameLst>
                                          <p:attrName>ppt_x</p:attrName>
                                        </p:attrNameLst>
                                      </p:cBhvr>
                                      <p:tavLst>
                                        <p:tav tm="0">
                                          <p:val>
                                            <p:strVal val="ppt_x"/>
                                          </p:val>
                                        </p:tav>
                                        <p:tav tm="100000">
                                          <p:val>
                                            <p:strVal val="ppt_x"/>
                                          </p:val>
                                        </p:tav>
                                      </p:tavLst>
                                    </p:anim>
                                    <p:anim calcmode="lin" valueType="num">
                                      <p:cBhvr>
                                        <p:cTn id="36" dur="100" decel="100000"/>
                                        <p:tgtEl>
                                          <p:spTgt spid="5"/>
                                        </p:tgtEl>
                                        <p:attrNameLst>
                                          <p:attrName>ppt_y</p:attrName>
                                        </p:attrNameLst>
                                      </p:cBhvr>
                                      <p:tavLst>
                                        <p:tav tm="0">
                                          <p:val>
                                            <p:strVal val="ppt_y"/>
                                          </p:val>
                                        </p:tav>
                                        <p:tav tm="100000">
                                          <p:val>
                                            <p:strVal val="ppt_y-.03"/>
                                          </p:val>
                                        </p:tav>
                                      </p:tavLst>
                                    </p:anim>
                                    <p:anim calcmode="lin" valueType="num">
                                      <p:cBhvr>
                                        <p:cTn id="37" dur="900" accel="100000">
                                          <p:stCondLst>
                                            <p:cond delay="100"/>
                                          </p:stCondLst>
                                        </p:cTn>
                                        <p:tgtEl>
                                          <p:spTgt spid="5"/>
                                        </p:tgtEl>
                                        <p:attrNameLst>
                                          <p:attrName>ppt_y</p:attrName>
                                        </p:attrNameLst>
                                      </p:cBhvr>
                                      <p:tavLst>
                                        <p:tav tm="0">
                                          <p:val>
                                            <p:strVal val="ppt_y"/>
                                          </p:val>
                                        </p:tav>
                                        <p:tav tm="100000">
                                          <p:val>
                                            <p:strVal val="ppt_y+1"/>
                                          </p:val>
                                        </p:tav>
                                      </p:tavLst>
                                    </p:anim>
                                    <p:set>
                                      <p:cBhvr>
                                        <p:cTn id="38" dur="1" fill="hold">
                                          <p:stCondLst>
                                            <p:cond delay="999"/>
                                          </p:stCondLst>
                                        </p:cTn>
                                        <p:tgtEl>
                                          <p:spTgt spid="5"/>
                                        </p:tgtEl>
                                        <p:attrNameLst>
                                          <p:attrName>style.visibility</p:attrName>
                                        </p:attrNameLst>
                                      </p:cBhvr>
                                      <p:to>
                                        <p:strVal val="hidden"/>
                                      </p:to>
                                    </p:set>
                                  </p:childTnLst>
                                </p:cTn>
                              </p:par>
                              <p:par>
                                <p:cTn id="39" presetID="37" presetClass="exit" presetSubtype="0" fill="hold" grpId="1" nodeType="withEffect">
                                  <p:stCondLst>
                                    <p:cond delay="0"/>
                                  </p:stCondLst>
                                  <p:iterate type="lt">
                                    <p:tmPct val="0"/>
                                  </p:iterate>
                                  <p:childTnLst>
                                    <p:animEffect transition="out" filter="fade">
                                      <p:cBhvr>
                                        <p:cTn id="40" dur="1000"/>
                                        <p:tgtEl>
                                          <p:spTgt spid="8"/>
                                        </p:tgtEl>
                                      </p:cBhvr>
                                    </p:animEffect>
                                    <p:anim calcmode="lin" valueType="num">
                                      <p:cBhvr>
                                        <p:cTn id="41" dur="1000"/>
                                        <p:tgtEl>
                                          <p:spTgt spid="8"/>
                                        </p:tgtEl>
                                        <p:attrNameLst>
                                          <p:attrName>ppt_x</p:attrName>
                                        </p:attrNameLst>
                                      </p:cBhvr>
                                      <p:tavLst>
                                        <p:tav tm="0">
                                          <p:val>
                                            <p:strVal val="ppt_x"/>
                                          </p:val>
                                        </p:tav>
                                        <p:tav tm="100000">
                                          <p:val>
                                            <p:strVal val="ppt_x"/>
                                          </p:val>
                                        </p:tav>
                                      </p:tavLst>
                                    </p:anim>
                                    <p:anim calcmode="lin" valueType="num">
                                      <p:cBhvr>
                                        <p:cTn id="42" dur="100" decel="100000"/>
                                        <p:tgtEl>
                                          <p:spTgt spid="8"/>
                                        </p:tgtEl>
                                        <p:attrNameLst>
                                          <p:attrName>ppt_y</p:attrName>
                                        </p:attrNameLst>
                                      </p:cBhvr>
                                      <p:tavLst>
                                        <p:tav tm="0">
                                          <p:val>
                                            <p:strVal val="ppt_y"/>
                                          </p:val>
                                        </p:tav>
                                        <p:tav tm="100000">
                                          <p:val>
                                            <p:strVal val="ppt_y-.03"/>
                                          </p:val>
                                        </p:tav>
                                      </p:tavLst>
                                    </p:anim>
                                    <p:anim calcmode="lin" valueType="num">
                                      <p:cBhvr>
                                        <p:cTn id="43" dur="900" accel="100000">
                                          <p:stCondLst>
                                            <p:cond delay="100"/>
                                          </p:stCondLst>
                                        </p:cTn>
                                        <p:tgtEl>
                                          <p:spTgt spid="8"/>
                                        </p:tgtEl>
                                        <p:attrNameLst>
                                          <p:attrName>ppt_y</p:attrName>
                                        </p:attrNameLst>
                                      </p:cBhvr>
                                      <p:tavLst>
                                        <p:tav tm="0">
                                          <p:val>
                                            <p:strVal val="ppt_y"/>
                                          </p:val>
                                        </p:tav>
                                        <p:tav tm="100000">
                                          <p:val>
                                            <p:strVal val="ppt_y+1"/>
                                          </p:val>
                                        </p:tav>
                                      </p:tavLst>
                                    </p:anim>
                                    <p:set>
                                      <p:cBhvr>
                                        <p:cTn id="44" dur="1" fill="hold">
                                          <p:stCondLst>
                                            <p:cond delay="999"/>
                                          </p:stCondLst>
                                        </p:cTn>
                                        <p:tgtEl>
                                          <p:spTgt spid="8"/>
                                        </p:tgtEl>
                                        <p:attrNameLst>
                                          <p:attrName>style.visibility</p:attrName>
                                        </p:attrNameLst>
                                      </p:cBhvr>
                                      <p:to>
                                        <p:strVal val="hidden"/>
                                      </p:to>
                                    </p:set>
                                  </p:childTnLst>
                                </p:cTn>
                              </p:par>
                              <p:par>
                                <p:cTn id="45" presetID="37" presetClass="exit" presetSubtype="0" fill="hold" nodeType="withEffect">
                                  <p:stCondLst>
                                    <p:cond delay="0"/>
                                  </p:stCondLst>
                                  <p:childTnLst>
                                    <p:animEffect transition="out" filter="fade">
                                      <p:cBhvr>
                                        <p:cTn id="46" dur="1000"/>
                                        <p:tgtEl>
                                          <p:spTgt spid="9"/>
                                        </p:tgtEl>
                                      </p:cBhvr>
                                    </p:animEffect>
                                    <p:anim calcmode="lin" valueType="num">
                                      <p:cBhvr>
                                        <p:cTn id="47" dur="1000"/>
                                        <p:tgtEl>
                                          <p:spTgt spid="9"/>
                                        </p:tgtEl>
                                        <p:attrNameLst>
                                          <p:attrName>ppt_x</p:attrName>
                                        </p:attrNameLst>
                                      </p:cBhvr>
                                      <p:tavLst>
                                        <p:tav tm="0">
                                          <p:val>
                                            <p:strVal val="ppt_x"/>
                                          </p:val>
                                        </p:tav>
                                        <p:tav tm="100000">
                                          <p:val>
                                            <p:strVal val="ppt_x"/>
                                          </p:val>
                                        </p:tav>
                                      </p:tavLst>
                                    </p:anim>
                                    <p:anim calcmode="lin" valueType="num">
                                      <p:cBhvr>
                                        <p:cTn id="48" dur="100" decel="100000"/>
                                        <p:tgtEl>
                                          <p:spTgt spid="9"/>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9"/>
                                        </p:tgtEl>
                                        <p:attrNameLst>
                                          <p:attrName>ppt_y</p:attrName>
                                        </p:attrNameLst>
                                      </p:cBhvr>
                                      <p:tavLst>
                                        <p:tav tm="0">
                                          <p:val>
                                            <p:strVal val="ppt_y"/>
                                          </p:val>
                                        </p:tav>
                                        <p:tav tm="100000">
                                          <p:val>
                                            <p:strVal val="ppt_y+1"/>
                                          </p:val>
                                        </p:tav>
                                      </p:tavLst>
                                    </p:anim>
                                    <p:set>
                                      <p:cBhvr>
                                        <p:cTn id="50" dur="1" fill="hold">
                                          <p:stCondLst>
                                            <p:cond delay="999"/>
                                          </p:stCondLst>
                                        </p:cTn>
                                        <p:tgtEl>
                                          <p:spTgt spid="9"/>
                                        </p:tgtEl>
                                        <p:attrNameLst>
                                          <p:attrName>style.visibility</p:attrName>
                                        </p:attrNameLst>
                                      </p:cBhvr>
                                      <p:to>
                                        <p:strVal val="hidden"/>
                                      </p:to>
                                    </p:set>
                                  </p:childTnLst>
                                </p:cTn>
                              </p:par>
                              <p:par>
                                <p:cTn id="51" presetID="37" presetClass="exit" presetSubtype="0" fill="hold" grpId="1" nodeType="withEffect">
                                  <p:stCondLst>
                                    <p:cond delay="0"/>
                                  </p:stCondLst>
                                  <p:iterate type="lt">
                                    <p:tmPct val="0"/>
                                  </p:iterate>
                                  <p:childTnLst>
                                    <p:animEffect transition="out" filter="fade">
                                      <p:cBhvr>
                                        <p:cTn id="52" dur="1000"/>
                                        <p:tgtEl>
                                          <p:spTgt spid="11"/>
                                        </p:tgtEl>
                                      </p:cBhvr>
                                    </p:animEffect>
                                    <p:anim calcmode="lin" valueType="num">
                                      <p:cBhvr>
                                        <p:cTn id="53" dur="1000"/>
                                        <p:tgtEl>
                                          <p:spTgt spid="11"/>
                                        </p:tgtEl>
                                        <p:attrNameLst>
                                          <p:attrName>ppt_x</p:attrName>
                                        </p:attrNameLst>
                                      </p:cBhvr>
                                      <p:tavLst>
                                        <p:tav tm="0">
                                          <p:val>
                                            <p:strVal val="ppt_x"/>
                                          </p:val>
                                        </p:tav>
                                        <p:tav tm="100000">
                                          <p:val>
                                            <p:strVal val="ppt_x"/>
                                          </p:val>
                                        </p:tav>
                                      </p:tavLst>
                                    </p:anim>
                                    <p:anim calcmode="lin" valueType="num">
                                      <p:cBhvr>
                                        <p:cTn id="54" dur="100" decel="100000"/>
                                        <p:tgtEl>
                                          <p:spTgt spid="11"/>
                                        </p:tgtEl>
                                        <p:attrNameLst>
                                          <p:attrName>ppt_y</p:attrName>
                                        </p:attrNameLst>
                                      </p:cBhvr>
                                      <p:tavLst>
                                        <p:tav tm="0">
                                          <p:val>
                                            <p:strVal val="ppt_y"/>
                                          </p:val>
                                        </p:tav>
                                        <p:tav tm="100000">
                                          <p:val>
                                            <p:strVal val="ppt_y-.03"/>
                                          </p:val>
                                        </p:tav>
                                      </p:tavLst>
                                    </p:anim>
                                    <p:anim calcmode="lin" valueType="num">
                                      <p:cBhvr>
                                        <p:cTn id="55" dur="900" accel="100000">
                                          <p:stCondLst>
                                            <p:cond delay="100"/>
                                          </p:stCondLst>
                                        </p:cTn>
                                        <p:tgtEl>
                                          <p:spTgt spid="11"/>
                                        </p:tgtEl>
                                        <p:attrNameLst>
                                          <p:attrName>ppt_y</p:attrName>
                                        </p:attrNameLst>
                                      </p:cBhvr>
                                      <p:tavLst>
                                        <p:tav tm="0">
                                          <p:val>
                                            <p:strVal val="ppt_y"/>
                                          </p:val>
                                        </p:tav>
                                        <p:tav tm="100000">
                                          <p:val>
                                            <p:strVal val="ppt_y+1"/>
                                          </p:val>
                                        </p:tav>
                                      </p:tavLst>
                                    </p:anim>
                                    <p:set>
                                      <p:cBhvr>
                                        <p:cTn id="56"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67"/>
            <a:ext cx="9144000" cy="6858000"/>
          </a:xfrm>
          <a:prstGeom prst="rect">
            <a:avLst/>
          </a:prstGeom>
        </p:spPr>
      </p:pic>
      <p:pic>
        <p:nvPicPr>
          <p:cNvPr id="12" name="Picture 3"/>
          <p:cNvPicPr>
            <a:picLocks noChangeAspect="1" noChangeArrowheads="1"/>
          </p:cNvPicPr>
          <p:nvPr/>
        </p:nvPicPr>
        <p:blipFill>
          <a:blip r:embed="rId4">
            <a:clrChange>
              <a:clrFrom>
                <a:srgbClr val="3B6598"/>
              </a:clrFrom>
              <a:clrTo>
                <a:srgbClr val="3B6598">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007489">
            <a:off x="5076056" y="1879244"/>
            <a:ext cx="3843776" cy="46882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字方塊 8"/>
          <p:cNvSpPr txBox="1"/>
          <p:nvPr/>
        </p:nvSpPr>
        <p:spPr>
          <a:xfrm>
            <a:off x="467544" y="2924944"/>
            <a:ext cx="6984776" cy="1569660"/>
          </a:xfrm>
          <a:prstGeom prst="rect">
            <a:avLst/>
          </a:prstGeom>
          <a:noFill/>
        </p:spPr>
        <p:txBody>
          <a:bodyPr wrap="square" rtlCol="0">
            <a:spAutoFit/>
          </a:bodyPr>
          <a:lstStyle>
            <a:defPPr>
              <a:defRPr lang="zh-TW"/>
            </a:defPPr>
            <a:lvl1pPr>
              <a:defRPr sz="240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defRPr>
            </a:lvl1pPr>
          </a:lstStyle>
          <a:p>
            <a:r>
              <a:rPr lang="zh-TW" altLang="en-US" dirty="0"/>
              <a:t>一家四口，父親外遇、</a:t>
            </a:r>
            <a:endParaRPr lang="en-US" altLang="zh-TW" dirty="0"/>
          </a:p>
          <a:p>
            <a:r>
              <a:rPr lang="zh-TW" altLang="en-US" dirty="0"/>
              <a:t>母親被家暴、哥哥又是</a:t>
            </a:r>
            <a:endParaRPr lang="en-US" altLang="zh-TW" dirty="0"/>
          </a:p>
          <a:p>
            <a:r>
              <a:rPr lang="zh-TW" altLang="en-US" dirty="0"/>
              <a:t>流氓，而自己是在一場</a:t>
            </a:r>
            <a:endParaRPr lang="en-US" altLang="zh-TW" dirty="0"/>
          </a:p>
          <a:p>
            <a:r>
              <a:rPr lang="zh-TW" altLang="en-US" dirty="0"/>
              <a:t>意外大火中失去美麗容貌的女孩。</a:t>
            </a:r>
            <a:endParaRPr lang="en-US" altLang="zh-TW" dirty="0"/>
          </a:p>
        </p:txBody>
      </p:sp>
      <p:pic>
        <p:nvPicPr>
          <p:cNvPr id="6" name="圖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008" y="188640"/>
            <a:ext cx="5150165" cy="1296144"/>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317007029"/>
      </p:ext>
    </p:extLst>
  </p:cSld>
  <p:clrMapOvr>
    <a:masterClrMapping/>
  </p:clrMapOvr>
  <mc:AlternateContent xmlns:mc="http://schemas.openxmlformats.org/markup-compatibility/2006" xmlns:p14="http://schemas.microsoft.com/office/powerpoint/2010/main">
    <mc:Choice Requires="p14">
      <p:transition spd="slow" p14:dur="2000" advTm="22477">
        <p14:ferris dir="l"/>
      </p:transition>
    </mc:Choice>
    <mc:Fallback xmlns="">
      <p:transition spd="slow" advTm="224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12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 dur="1200" fill="hold"/>
                                        <p:tgtEl>
                                          <p:spTgt spid="9"/>
                                        </p:tgtEl>
                                        <p:attrNameLst>
                                          <p:attrName>ppt_y</p:attrName>
                                        </p:attrNameLst>
                                      </p:cBhvr>
                                      <p:tavLst>
                                        <p:tav tm="0">
                                          <p:val>
                                            <p:strVal val="#ppt_y"/>
                                          </p:val>
                                        </p:tav>
                                        <p:tav tm="100000">
                                          <p:val>
                                            <p:strVal val="#ppt_y"/>
                                          </p:val>
                                        </p:tav>
                                      </p:tavLst>
                                    </p:anim>
                                    <p:anim calcmode="lin" valueType="num">
                                      <p:cBhvr>
                                        <p:cTn id="14" dur="12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5" dur="12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200" tmFilter="0,0; .5, 1; 1, 1"/>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xit" presetSubtype="0" fill="hold" nodeType="clickEffect">
                                  <p:stCondLst>
                                    <p:cond delay="0"/>
                                  </p:stCondLst>
                                  <p:childTnLst>
                                    <p:animEffect transition="out" filter="fade">
                                      <p:cBhvr>
                                        <p:cTn id="27" dur="1000"/>
                                        <p:tgtEl>
                                          <p:spTgt spid="6"/>
                                        </p:tgtEl>
                                      </p:cBhvr>
                                    </p:animEffect>
                                    <p:anim calcmode="lin" valueType="num">
                                      <p:cBhvr>
                                        <p:cTn id="28" dur="1000"/>
                                        <p:tgtEl>
                                          <p:spTgt spid="6"/>
                                        </p:tgtEl>
                                        <p:attrNameLst>
                                          <p:attrName>ppt_x</p:attrName>
                                        </p:attrNameLst>
                                      </p:cBhvr>
                                      <p:tavLst>
                                        <p:tav tm="0">
                                          <p:val>
                                            <p:strVal val="ppt_x"/>
                                          </p:val>
                                        </p:tav>
                                        <p:tav tm="100000">
                                          <p:val>
                                            <p:strVal val="ppt_x"/>
                                          </p:val>
                                        </p:tav>
                                      </p:tavLst>
                                    </p:anim>
                                    <p:anim calcmode="lin" valueType="num">
                                      <p:cBhvr>
                                        <p:cTn id="29" dur="100" decel="100000"/>
                                        <p:tgtEl>
                                          <p:spTgt spid="6"/>
                                        </p:tgtEl>
                                        <p:attrNameLst>
                                          <p:attrName>ppt_y</p:attrName>
                                        </p:attrNameLst>
                                      </p:cBhvr>
                                      <p:tavLst>
                                        <p:tav tm="0">
                                          <p:val>
                                            <p:strVal val="ppt_y"/>
                                          </p:val>
                                        </p:tav>
                                        <p:tav tm="100000">
                                          <p:val>
                                            <p:strVal val="ppt_y-.03"/>
                                          </p:val>
                                        </p:tav>
                                      </p:tavLst>
                                    </p:anim>
                                    <p:anim calcmode="lin" valueType="num">
                                      <p:cBhvr>
                                        <p:cTn id="30" dur="900" accel="100000">
                                          <p:stCondLst>
                                            <p:cond delay="100"/>
                                          </p:stCondLst>
                                        </p:cTn>
                                        <p:tgtEl>
                                          <p:spTgt spid="6"/>
                                        </p:tgtEl>
                                        <p:attrNameLst>
                                          <p:attrName>ppt_y</p:attrName>
                                        </p:attrNameLst>
                                      </p:cBhvr>
                                      <p:tavLst>
                                        <p:tav tm="0">
                                          <p:val>
                                            <p:strVal val="ppt_y"/>
                                          </p:val>
                                        </p:tav>
                                        <p:tav tm="100000">
                                          <p:val>
                                            <p:strVal val="ppt_y+1"/>
                                          </p:val>
                                        </p:tav>
                                      </p:tavLst>
                                    </p:anim>
                                    <p:set>
                                      <p:cBhvr>
                                        <p:cTn id="31" dur="1" fill="hold">
                                          <p:stCondLst>
                                            <p:cond delay="999"/>
                                          </p:stCondLst>
                                        </p:cTn>
                                        <p:tgtEl>
                                          <p:spTgt spid="6"/>
                                        </p:tgtEl>
                                        <p:attrNameLst>
                                          <p:attrName>style.visibility</p:attrName>
                                        </p:attrNameLst>
                                      </p:cBhvr>
                                      <p:to>
                                        <p:strVal val="hidden"/>
                                      </p:to>
                                    </p:set>
                                  </p:childTnLst>
                                </p:cTn>
                              </p:par>
                              <p:par>
                                <p:cTn id="32" presetID="37" presetClass="exit" presetSubtype="0" fill="hold" grpId="1" nodeType="withEffect">
                                  <p:stCondLst>
                                    <p:cond delay="0"/>
                                  </p:stCondLst>
                                  <p:iterate type="lt">
                                    <p:tmPct val="0"/>
                                  </p:iterate>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 decel="100000"/>
                                        <p:tgtEl>
                                          <p:spTgt spid="9"/>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9"/>
                                        </p:tgtEl>
                                        <p:attrNameLst>
                                          <p:attrName>ppt_y</p:attrName>
                                        </p:attrNameLst>
                                      </p:cBhvr>
                                      <p:tavLst>
                                        <p:tav tm="0">
                                          <p:val>
                                            <p:strVal val="ppt_y"/>
                                          </p:val>
                                        </p:tav>
                                        <p:tav tm="100000">
                                          <p:val>
                                            <p:strVal val="ppt_y+1"/>
                                          </p:val>
                                        </p:tav>
                                      </p:tavLst>
                                    </p:anim>
                                    <p:set>
                                      <p:cBhvr>
                                        <p:cTn id="37" dur="1" fill="hold">
                                          <p:stCondLst>
                                            <p:cond delay="999"/>
                                          </p:stCondLst>
                                        </p:cTn>
                                        <p:tgtEl>
                                          <p:spTgt spid="9"/>
                                        </p:tgtEl>
                                        <p:attrNameLst>
                                          <p:attrName>style.visibility</p:attrName>
                                        </p:attrNameLst>
                                      </p:cBhvr>
                                      <p:to>
                                        <p:strVal val="hidden"/>
                                      </p:to>
                                    </p:set>
                                  </p:childTnLst>
                                </p:cTn>
                              </p:par>
                              <p:par>
                                <p:cTn id="38" presetID="37" presetClass="exit" presetSubtype="0" fill="hold" nodeType="withEffect">
                                  <p:stCondLst>
                                    <p:cond delay="0"/>
                                  </p:stCondLst>
                                  <p:childTnLst>
                                    <p:animEffect transition="out" filter="fade">
                                      <p:cBhvr>
                                        <p:cTn id="39" dur="1000"/>
                                        <p:tgtEl>
                                          <p:spTgt spid="12"/>
                                        </p:tgtEl>
                                      </p:cBhvr>
                                    </p:animEffect>
                                    <p:anim calcmode="lin" valueType="num">
                                      <p:cBhvr>
                                        <p:cTn id="40" dur="1000"/>
                                        <p:tgtEl>
                                          <p:spTgt spid="12"/>
                                        </p:tgtEl>
                                        <p:attrNameLst>
                                          <p:attrName>ppt_x</p:attrName>
                                        </p:attrNameLst>
                                      </p:cBhvr>
                                      <p:tavLst>
                                        <p:tav tm="0">
                                          <p:val>
                                            <p:strVal val="ppt_x"/>
                                          </p:val>
                                        </p:tav>
                                        <p:tav tm="100000">
                                          <p:val>
                                            <p:strVal val="ppt_x"/>
                                          </p:val>
                                        </p:tav>
                                      </p:tavLst>
                                    </p:anim>
                                    <p:anim calcmode="lin" valueType="num">
                                      <p:cBhvr>
                                        <p:cTn id="41" dur="100" decel="100000"/>
                                        <p:tgtEl>
                                          <p:spTgt spid="12"/>
                                        </p:tgtEl>
                                        <p:attrNameLst>
                                          <p:attrName>ppt_y</p:attrName>
                                        </p:attrNameLst>
                                      </p:cBhvr>
                                      <p:tavLst>
                                        <p:tav tm="0">
                                          <p:val>
                                            <p:strVal val="ppt_y"/>
                                          </p:val>
                                        </p:tav>
                                        <p:tav tm="100000">
                                          <p:val>
                                            <p:strVal val="ppt_y-.03"/>
                                          </p:val>
                                        </p:tav>
                                      </p:tavLst>
                                    </p:anim>
                                    <p:anim calcmode="lin" valueType="num">
                                      <p:cBhvr>
                                        <p:cTn id="42" dur="900" accel="100000">
                                          <p:stCondLst>
                                            <p:cond delay="100"/>
                                          </p:stCondLst>
                                        </p:cTn>
                                        <p:tgtEl>
                                          <p:spTgt spid="12"/>
                                        </p:tgtEl>
                                        <p:attrNameLst>
                                          <p:attrName>ppt_y</p:attrName>
                                        </p:attrNameLst>
                                      </p:cBhvr>
                                      <p:tavLst>
                                        <p:tav tm="0">
                                          <p:val>
                                            <p:strVal val="ppt_y"/>
                                          </p:val>
                                        </p:tav>
                                        <p:tav tm="100000">
                                          <p:val>
                                            <p:strVal val="ppt_y+1"/>
                                          </p:val>
                                        </p:tav>
                                      </p:tavLst>
                                    </p:anim>
                                    <p:set>
                                      <p:cBhvr>
                                        <p:cTn id="43"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11682"/>
          </a:xfrm>
          <a:prstGeom prst="rect">
            <a:avLst/>
          </a:prstGeom>
        </p:spPr>
      </p:pic>
      <p:pic>
        <p:nvPicPr>
          <p:cNvPr id="7" name="Picture 2"/>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284742" y="2249399"/>
            <a:ext cx="3961573" cy="4838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683568" y="2060848"/>
            <a:ext cx="6984776" cy="4154984"/>
          </a:xfrm>
          <a:prstGeom prst="rect">
            <a:avLst/>
          </a:prstGeom>
          <a:noFill/>
        </p:spPr>
        <p:txBody>
          <a:bodyPr wrap="square" rtlCol="0">
            <a:spAutoFit/>
          </a:bodyPr>
          <a:lstStyle>
            <a:defPPr>
              <a:defRPr lang="zh-TW"/>
            </a:defPPr>
            <a:lvl1pPr>
              <a:defRPr sz="240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defRPr>
            </a:lvl1pPr>
          </a:lstStyle>
          <a:p>
            <a:r>
              <a:rPr lang="zh-TW" altLang="en-US" dirty="0" smtClean="0"/>
              <a:t>那女孩從小生活在一個不幸福的家庭裡</a:t>
            </a:r>
            <a:endParaRPr lang="en-US" altLang="zh-TW" dirty="0" smtClean="0"/>
          </a:p>
          <a:p>
            <a:r>
              <a:rPr lang="zh-TW" altLang="en-US" dirty="0" smtClean="0"/>
              <a:t>在那裡飽受痛苦及折磨</a:t>
            </a:r>
            <a:endParaRPr lang="en-US" altLang="zh-TW" dirty="0" smtClean="0"/>
          </a:p>
          <a:p>
            <a:r>
              <a:rPr lang="zh-TW" altLang="en-US" dirty="0" smtClean="0"/>
              <a:t>但她卻很堅強</a:t>
            </a:r>
            <a:endParaRPr lang="en-US" altLang="zh-TW" dirty="0" smtClean="0"/>
          </a:p>
          <a:p>
            <a:endParaRPr lang="en-US" altLang="zh-TW" dirty="0"/>
          </a:p>
          <a:p>
            <a:r>
              <a:rPr lang="zh-TW" altLang="en-US" dirty="0"/>
              <a:t>但就在那平凡女孩與相戀十年的王子修成正果時</a:t>
            </a:r>
            <a:endParaRPr lang="en-US" altLang="zh-TW" dirty="0"/>
          </a:p>
          <a:p>
            <a:r>
              <a:rPr lang="zh-TW" altLang="en-US" dirty="0"/>
              <a:t>她僅嘗到短暫的幸福</a:t>
            </a:r>
            <a:r>
              <a:rPr lang="en-US" altLang="zh-TW" dirty="0"/>
              <a:t>...</a:t>
            </a:r>
          </a:p>
          <a:p>
            <a:endParaRPr lang="en-US" altLang="zh-TW" dirty="0"/>
          </a:p>
          <a:p>
            <a:r>
              <a:rPr lang="zh-TW" altLang="en-US" dirty="0"/>
              <a:t>在一場意外中</a:t>
            </a:r>
            <a:r>
              <a:rPr lang="en-US" altLang="zh-TW" dirty="0"/>
              <a:t>...</a:t>
            </a:r>
          </a:p>
          <a:p>
            <a:r>
              <a:rPr lang="zh-TW" altLang="en-US" dirty="0"/>
              <a:t>平凡女孩的生命頓成空白</a:t>
            </a:r>
            <a:endParaRPr lang="en-US" altLang="zh-TW" dirty="0"/>
          </a:p>
          <a:p>
            <a:endParaRPr lang="en-US" altLang="zh-TW" dirty="0"/>
          </a:p>
          <a:p>
            <a:r>
              <a:rPr lang="zh-TW" altLang="en-US" dirty="0"/>
              <a:t>每天想著的是</a:t>
            </a:r>
            <a:r>
              <a:rPr lang="en-US" altLang="zh-TW" dirty="0"/>
              <a:t>:</a:t>
            </a:r>
            <a:r>
              <a:rPr lang="zh-TW" altLang="en-US" dirty="0"/>
              <a:t>「我這樣的容貌，有誰還會喜歡我</a:t>
            </a:r>
            <a:r>
              <a:rPr lang="en-US" altLang="zh-TW" dirty="0"/>
              <a:t>?</a:t>
            </a:r>
            <a:r>
              <a:rPr lang="zh-TW" altLang="en-US" dirty="0"/>
              <a:t>」</a:t>
            </a:r>
            <a:endParaRPr lang="en-US" altLang="zh-TW" dirty="0"/>
          </a:p>
        </p:txBody>
      </p:sp>
      <p:pic>
        <p:nvPicPr>
          <p:cNvPr id="8" name="圖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008" y="188640"/>
            <a:ext cx="5150165" cy="1296144"/>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974969834"/>
      </p:ext>
    </p:extLst>
  </p:cSld>
  <p:clrMapOvr>
    <a:masterClrMapping/>
  </p:clrMapOvr>
  <mc:AlternateContent xmlns:mc="http://schemas.openxmlformats.org/markup-compatibility/2006" xmlns:p14="http://schemas.microsoft.com/office/powerpoint/2010/main">
    <mc:Choice Requires="p14">
      <p:transition spd="slow" p14:dur="2000" advTm="37281">
        <p14:ferris dir="l"/>
      </p:transition>
    </mc:Choice>
    <mc:Fallback xmlns="">
      <p:transition spd="slow" advTm="3728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xit" presetSubtype="0" fill="hold" nodeType="clickEffect">
                                  <p:stCondLst>
                                    <p:cond delay="0"/>
                                  </p:stCondLst>
                                  <p:childTnLst>
                                    <p:animEffect transition="out" filter="fade">
                                      <p:cBhvr>
                                        <p:cTn id="24" dur="1000"/>
                                        <p:tgtEl>
                                          <p:spTgt spid="8"/>
                                        </p:tgtEl>
                                      </p:cBhvr>
                                    </p:animEffect>
                                    <p:anim calcmode="lin" valueType="num">
                                      <p:cBhvr>
                                        <p:cTn id="25" dur="1000"/>
                                        <p:tgtEl>
                                          <p:spTgt spid="8"/>
                                        </p:tgtEl>
                                        <p:attrNameLst>
                                          <p:attrName>ppt_x</p:attrName>
                                        </p:attrNameLst>
                                      </p:cBhvr>
                                      <p:tavLst>
                                        <p:tav tm="0">
                                          <p:val>
                                            <p:strVal val="ppt_x"/>
                                          </p:val>
                                        </p:tav>
                                        <p:tav tm="100000">
                                          <p:val>
                                            <p:strVal val="ppt_x"/>
                                          </p:val>
                                        </p:tav>
                                      </p:tavLst>
                                    </p:anim>
                                    <p:anim calcmode="lin" valueType="num">
                                      <p:cBhvr>
                                        <p:cTn id="26" dur="100" decel="100000"/>
                                        <p:tgtEl>
                                          <p:spTgt spid="8"/>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8"/>
                                        </p:tgtEl>
                                        <p:attrNameLst>
                                          <p:attrName>ppt_y</p:attrName>
                                        </p:attrNameLst>
                                      </p:cBhvr>
                                      <p:tavLst>
                                        <p:tav tm="0">
                                          <p:val>
                                            <p:strVal val="ppt_y"/>
                                          </p:val>
                                        </p:tav>
                                        <p:tav tm="100000">
                                          <p:val>
                                            <p:strVal val="ppt_y+1"/>
                                          </p:val>
                                        </p:tav>
                                      </p:tavLst>
                                    </p:anim>
                                    <p:set>
                                      <p:cBhvr>
                                        <p:cTn id="28" dur="1" fill="hold">
                                          <p:stCondLst>
                                            <p:cond delay="999"/>
                                          </p:stCondLst>
                                        </p:cTn>
                                        <p:tgtEl>
                                          <p:spTgt spid="8"/>
                                        </p:tgtEl>
                                        <p:attrNameLst>
                                          <p:attrName>style.visibility</p:attrName>
                                        </p:attrNameLst>
                                      </p:cBhvr>
                                      <p:to>
                                        <p:strVal val="hidden"/>
                                      </p:to>
                                    </p:set>
                                  </p:childTnLst>
                                </p:cTn>
                              </p:par>
                              <p:par>
                                <p:cTn id="29" presetID="37" presetClass="exit" presetSubtype="0" fill="hold" grpId="1" nodeType="withEffect">
                                  <p:stCondLst>
                                    <p:cond delay="0"/>
                                  </p:stCondLst>
                                  <p:iterate type="lt">
                                    <p:tmPct val="0"/>
                                  </p:iterate>
                                  <p:childTnLst>
                                    <p:animEffect transition="out" filter="fade">
                                      <p:cBhvr>
                                        <p:cTn id="30" dur="1000"/>
                                        <p:tgtEl>
                                          <p:spTgt spid="6"/>
                                        </p:tgtEl>
                                      </p:cBhvr>
                                    </p:animEffect>
                                    <p:anim calcmode="lin" valueType="num">
                                      <p:cBhvr>
                                        <p:cTn id="31" dur="1000"/>
                                        <p:tgtEl>
                                          <p:spTgt spid="6"/>
                                        </p:tgtEl>
                                        <p:attrNameLst>
                                          <p:attrName>ppt_x</p:attrName>
                                        </p:attrNameLst>
                                      </p:cBhvr>
                                      <p:tavLst>
                                        <p:tav tm="0">
                                          <p:val>
                                            <p:strVal val="ppt_x"/>
                                          </p:val>
                                        </p:tav>
                                        <p:tav tm="100000">
                                          <p:val>
                                            <p:strVal val="ppt_x"/>
                                          </p:val>
                                        </p:tav>
                                      </p:tavLst>
                                    </p:anim>
                                    <p:anim calcmode="lin" valueType="num">
                                      <p:cBhvr>
                                        <p:cTn id="32" dur="100" decel="100000"/>
                                        <p:tgtEl>
                                          <p:spTgt spid="6"/>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6"/>
                                        </p:tgtEl>
                                        <p:attrNameLst>
                                          <p:attrName>ppt_y</p:attrName>
                                        </p:attrNameLst>
                                      </p:cBhvr>
                                      <p:tavLst>
                                        <p:tav tm="0">
                                          <p:val>
                                            <p:strVal val="ppt_y"/>
                                          </p:val>
                                        </p:tav>
                                        <p:tav tm="100000">
                                          <p:val>
                                            <p:strVal val="ppt_y+1"/>
                                          </p:val>
                                        </p:tav>
                                      </p:tavLst>
                                    </p:anim>
                                    <p:set>
                                      <p:cBhvr>
                                        <p:cTn id="34" dur="1" fill="hold">
                                          <p:stCondLst>
                                            <p:cond delay="999"/>
                                          </p:stCondLst>
                                        </p:cTn>
                                        <p:tgtEl>
                                          <p:spTgt spid="6"/>
                                        </p:tgtEl>
                                        <p:attrNameLst>
                                          <p:attrName>style.visibility</p:attrName>
                                        </p:attrNameLst>
                                      </p:cBhvr>
                                      <p:to>
                                        <p:strVal val="hidden"/>
                                      </p:to>
                                    </p:set>
                                  </p:childTnLst>
                                </p:cTn>
                              </p:par>
                              <p:par>
                                <p:cTn id="35" presetID="37" presetClass="exit" presetSubtype="0" fill="hold" nodeType="withEffect">
                                  <p:stCondLst>
                                    <p:cond delay="0"/>
                                  </p:stCondLst>
                                  <p:childTnLst>
                                    <p:animEffect transition="out" filter="fade">
                                      <p:cBhvr>
                                        <p:cTn id="36" dur="1000"/>
                                        <p:tgtEl>
                                          <p:spTgt spid="7"/>
                                        </p:tgtEl>
                                      </p:cBhvr>
                                    </p:animEffect>
                                    <p:anim calcmode="lin" valueType="num">
                                      <p:cBhvr>
                                        <p:cTn id="37" dur="1000"/>
                                        <p:tgtEl>
                                          <p:spTgt spid="7"/>
                                        </p:tgtEl>
                                        <p:attrNameLst>
                                          <p:attrName>ppt_x</p:attrName>
                                        </p:attrNameLst>
                                      </p:cBhvr>
                                      <p:tavLst>
                                        <p:tav tm="0">
                                          <p:val>
                                            <p:strVal val="ppt_x"/>
                                          </p:val>
                                        </p:tav>
                                        <p:tav tm="100000">
                                          <p:val>
                                            <p:strVal val="ppt_x"/>
                                          </p:val>
                                        </p:tav>
                                      </p:tavLst>
                                    </p:anim>
                                    <p:anim calcmode="lin" valueType="num">
                                      <p:cBhvr>
                                        <p:cTn id="38" dur="100" decel="100000"/>
                                        <p:tgtEl>
                                          <p:spTgt spid="7"/>
                                        </p:tgtEl>
                                        <p:attrNameLst>
                                          <p:attrName>ppt_y</p:attrName>
                                        </p:attrNameLst>
                                      </p:cBhvr>
                                      <p:tavLst>
                                        <p:tav tm="0">
                                          <p:val>
                                            <p:strVal val="ppt_y"/>
                                          </p:val>
                                        </p:tav>
                                        <p:tav tm="100000">
                                          <p:val>
                                            <p:strVal val="ppt_y-.03"/>
                                          </p:val>
                                        </p:tav>
                                      </p:tavLst>
                                    </p:anim>
                                    <p:anim calcmode="lin" valueType="num">
                                      <p:cBhvr>
                                        <p:cTn id="39" dur="900" accel="100000">
                                          <p:stCondLst>
                                            <p:cond delay="100"/>
                                          </p:stCondLst>
                                        </p:cTn>
                                        <p:tgtEl>
                                          <p:spTgt spid="7"/>
                                        </p:tgtEl>
                                        <p:attrNameLst>
                                          <p:attrName>ppt_y</p:attrName>
                                        </p:attrNameLst>
                                      </p:cBhvr>
                                      <p:tavLst>
                                        <p:tav tm="0">
                                          <p:val>
                                            <p:strVal val="ppt_y"/>
                                          </p:val>
                                        </p:tav>
                                        <p:tav tm="100000">
                                          <p:val>
                                            <p:strVal val="ppt_y+1"/>
                                          </p:val>
                                        </p:tav>
                                      </p:tavLst>
                                    </p:anim>
                                    <p:set>
                                      <p:cBhvr>
                                        <p:cTn id="40"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11682"/>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08" y="188640"/>
            <a:ext cx="5150165" cy="1296144"/>
          </a:xfrm>
          <a:prstGeom prst="rect">
            <a:avLst/>
          </a:prstGeom>
          <a:effectLst>
            <a:outerShdw blurRad="63500" sx="102000" sy="102000" algn="ctr" rotWithShape="0">
              <a:prstClr val="black">
                <a:alpha val="40000"/>
              </a:prstClr>
            </a:outerShdw>
          </a:effectLst>
        </p:spPr>
      </p:pic>
      <p:pic>
        <p:nvPicPr>
          <p:cNvPr id="1026" name="Picture 2" descr="http://newnet.tw/Newsletter/Photo/5-4215-2.jpg"/>
          <p:cNvPicPr>
            <a:picLocks noChangeAspect="1" noChangeArrowheads="1"/>
          </p:cNvPicPr>
          <p:nvPr/>
        </p:nvPicPr>
        <p:blipFill>
          <a:blip r:embed="rId5">
            <a:extLst>
              <a:ext uri="{BEBA8EAE-BF5A-486C-A8C5-ECC9F3942E4B}">
                <a14:imgProps xmlns:a14="http://schemas.microsoft.com/office/drawing/2010/main">
                  <a14:imgLayer r:embed="rId6">
                    <a14:imgEffect>
                      <a14:artisticCrisscrossEtching trans="67000" pressure="0"/>
                    </a14:imgEffect>
                  </a14:imgLayer>
                </a14:imgProps>
              </a:ext>
              <a:ext uri="{28A0092B-C50C-407E-A947-70E740481C1C}">
                <a14:useLocalDpi xmlns:a14="http://schemas.microsoft.com/office/drawing/2010/main" val="0"/>
              </a:ext>
            </a:extLst>
          </a:blip>
          <a:srcRect/>
          <a:stretch>
            <a:fillRect/>
          </a:stretch>
        </p:blipFill>
        <p:spPr bwMode="auto">
          <a:xfrm>
            <a:off x="3635896" y="1988924"/>
            <a:ext cx="4957142" cy="44614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617237" y="1563784"/>
            <a:ext cx="6984776" cy="4893647"/>
          </a:xfrm>
          <a:prstGeom prst="rect">
            <a:avLst/>
          </a:prstGeom>
          <a:noFill/>
        </p:spPr>
        <p:txBody>
          <a:bodyPr wrap="square" rtlCol="0">
            <a:spAutoFit/>
          </a:bodyPr>
          <a:lstStyle>
            <a:defPPr>
              <a:defRPr lang="zh-TW"/>
            </a:defPPr>
            <a:lvl1pPr>
              <a:defRPr sz="240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defRPr>
            </a:lvl1pPr>
          </a:lstStyle>
          <a:p>
            <a:r>
              <a:rPr lang="zh-TW" altLang="en-US" dirty="0"/>
              <a:t>陳美麗在他二十歲時的那場大火中失去了美麗容貌</a:t>
            </a:r>
            <a:endParaRPr lang="en-US" altLang="zh-TW" dirty="0"/>
          </a:p>
          <a:p>
            <a:r>
              <a:rPr lang="zh-TW" altLang="en-US" dirty="0"/>
              <a:t>在醫院內看到自己全身包得像木乃伊一般</a:t>
            </a:r>
            <a:endParaRPr lang="en-US" altLang="zh-TW" dirty="0"/>
          </a:p>
          <a:p>
            <a:r>
              <a:rPr lang="zh-TW" altLang="en-US" dirty="0"/>
              <a:t>自己都不認得自己了</a:t>
            </a:r>
            <a:endParaRPr lang="en-US" altLang="zh-TW" dirty="0"/>
          </a:p>
          <a:p>
            <a:endParaRPr lang="en-US" altLang="zh-TW" dirty="0"/>
          </a:p>
          <a:p>
            <a:r>
              <a:rPr lang="zh-TW" altLang="en-US" dirty="0"/>
              <a:t>原本堅強的少女都無法接受這樣的事實</a:t>
            </a:r>
            <a:endParaRPr lang="en-US" altLang="zh-TW" dirty="0"/>
          </a:p>
          <a:p>
            <a:r>
              <a:rPr lang="zh-TW" altLang="en-US" dirty="0"/>
              <a:t>甚至覺得活在這世界上到底有甚麼意義</a:t>
            </a:r>
            <a:r>
              <a:rPr lang="en-US" altLang="zh-TW" dirty="0"/>
              <a:t>?</a:t>
            </a:r>
          </a:p>
          <a:p>
            <a:r>
              <a:rPr lang="zh-TW" altLang="en-US" dirty="0"/>
              <a:t>腦中浮現了輕生的念頭</a:t>
            </a:r>
            <a:r>
              <a:rPr lang="en-US" altLang="zh-TW" dirty="0"/>
              <a:t>...</a:t>
            </a:r>
          </a:p>
          <a:p>
            <a:endParaRPr lang="en-US" altLang="zh-TW" dirty="0"/>
          </a:p>
          <a:p>
            <a:r>
              <a:rPr lang="zh-TW" altLang="en-US" dirty="0"/>
              <a:t>儘管全身包著繃帶</a:t>
            </a:r>
            <a:endParaRPr lang="en-US" altLang="zh-TW" dirty="0"/>
          </a:p>
          <a:p>
            <a:r>
              <a:rPr lang="zh-TW" altLang="en-US" dirty="0"/>
              <a:t>但美麗的小女兒卻能一眼就認出這是媽媽</a:t>
            </a:r>
            <a:endParaRPr lang="en-US" altLang="zh-TW" dirty="0"/>
          </a:p>
          <a:p>
            <a:r>
              <a:rPr lang="zh-TW" altLang="en-US" dirty="0"/>
              <a:t>她問</a:t>
            </a:r>
            <a:r>
              <a:rPr lang="en-US" altLang="zh-TW" dirty="0"/>
              <a:t>:</a:t>
            </a:r>
            <a:r>
              <a:rPr lang="zh-TW" altLang="en-US" dirty="0"/>
              <a:t>「媽媽你生病了嗎</a:t>
            </a:r>
            <a:r>
              <a:rPr lang="en-US" altLang="zh-TW" dirty="0"/>
              <a:t>?</a:t>
            </a:r>
            <a:r>
              <a:rPr lang="zh-TW" altLang="en-US" dirty="0"/>
              <a:t>」</a:t>
            </a:r>
            <a:endParaRPr lang="en-US" altLang="zh-TW" dirty="0"/>
          </a:p>
          <a:p>
            <a:r>
              <a:rPr lang="zh-TW" altLang="en-US" dirty="0"/>
              <a:t>而這句話讓美麗有了繼續活下去的目標</a:t>
            </a:r>
            <a:endParaRPr lang="en-US" altLang="zh-TW" dirty="0"/>
          </a:p>
          <a:p>
            <a:endParaRPr lang="en-US" altLang="zh-TW" dirty="0"/>
          </a:p>
        </p:txBody>
      </p:sp>
    </p:spTree>
    <p:custDataLst>
      <p:tags r:id="rId1"/>
    </p:custDataLst>
    <p:extLst>
      <p:ext uri="{BB962C8B-B14F-4D97-AF65-F5344CB8AC3E}">
        <p14:creationId xmlns:p14="http://schemas.microsoft.com/office/powerpoint/2010/main" val="463670670"/>
      </p:ext>
    </p:extLst>
  </p:cSld>
  <p:clrMapOvr>
    <a:masterClrMapping/>
  </p:clrMapOvr>
  <mc:AlternateContent xmlns:mc="http://schemas.openxmlformats.org/markup-compatibility/2006" xmlns:p14="http://schemas.microsoft.com/office/powerpoint/2010/main">
    <mc:Choice Requires="p14">
      <p:transition spd="slow" p14:dur="2000" advTm="38196">
        <p14:ferris dir="l"/>
      </p:transition>
    </mc:Choice>
    <mc:Fallback xmlns="">
      <p:transition spd="slow" advTm="381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42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xit" presetSubtype="0" fill="hold" nodeType="clickEffect">
                                  <p:stCondLst>
                                    <p:cond delay="0"/>
                                  </p:stCondLst>
                                  <p:childTnLst>
                                    <p:animEffect transition="out" filter="fade">
                                      <p:cBhvr>
                                        <p:cTn id="27" dur="1000"/>
                                        <p:tgtEl>
                                          <p:spTgt spid="5"/>
                                        </p:tgtEl>
                                      </p:cBhvr>
                                    </p:animEffect>
                                    <p:anim calcmode="lin" valueType="num">
                                      <p:cBhvr>
                                        <p:cTn id="28" dur="1000"/>
                                        <p:tgtEl>
                                          <p:spTgt spid="5"/>
                                        </p:tgtEl>
                                        <p:attrNameLst>
                                          <p:attrName>ppt_x</p:attrName>
                                        </p:attrNameLst>
                                      </p:cBhvr>
                                      <p:tavLst>
                                        <p:tav tm="0">
                                          <p:val>
                                            <p:strVal val="ppt_x"/>
                                          </p:val>
                                        </p:tav>
                                        <p:tav tm="100000">
                                          <p:val>
                                            <p:strVal val="ppt_x"/>
                                          </p:val>
                                        </p:tav>
                                      </p:tavLst>
                                    </p:anim>
                                    <p:anim calcmode="lin" valueType="num">
                                      <p:cBhvr>
                                        <p:cTn id="29" dur="100" decel="100000"/>
                                        <p:tgtEl>
                                          <p:spTgt spid="5"/>
                                        </p:tgtEl>
                                        <p:attrNameLst>
                                          <p:attrName>ppt_y</p:attrName>
                                        </p:attrNameLst>
                                      </p:cBhvr>
                                      <p:tavLst>
                                        <p:tav tm="0">
                                          <p:val>
                                            <p:strVal val="ppt_y"/>
                                          </p:val>
                                        </p:tav>
                                        <p:tav tm="100000">
                                          <p:val>
                                            <p:strVal val="ppt_y-.03"/>
                                          </p:val>
                                        </p:tav>
                                      </p:tavLst>
                                    </p:anim>
                                    <p:anim calcmode="lin" valueType="num">
                                      <p:cBhvr>
                                        <p:cTn id="30" dur="900" accel="100000">
                                          <p:stCondLst>
                                            <p:cond delay="100"/>
                                          </p:stCondLst>
                                        </p:cTn>
                                        <p:tgtEl>
                                          <p:spTgt spid="5"/>
                                        </p:tgtEl>
                                        <p:attrNameLst>
                                          <p:attrName>ppt_y</p:attrName>
                                        </p:attrNameLst>
                                      </p:cBhvr>
                                      <p:tavLst>
                                        <p:tav tm="0">
                                          <p:val>
                                            <p:strVal val="ppt_y"/>
                                          </p:val>
                                        </p:tav>
                                        <p:tav tm="100000">
                                          <p:val>
                                            <p:strVal val="ppt_y+1"/>
                                          </p:val>
                                        </p:tav>
                                      </p:tavLst>
                                    </p:anim>
                                    <p:set>
                                      <p:cBhvr>
                                        <p:cTn id="31" dur="1" fill="hold">
                                          <p:stCondLst>
                                            <p:cond delay="999"/>
                                          </p:stCondLst>
                                        </p:cTn>
                                        <p:tgtEl>
                                          <p:spTgt spid="5"/>
                                        </p:tgtEl>
                                        <p:attrNameLst>
                                          <p:attrName>style.visibility</p:attrName>
                                        </p:attrNameLst>
                                      </p:cBhvr>
                                      <p:to>
                                        <p:strVal val="hidden"/>
                                      </p:to>
                                    </p:set>
                                  </p:childTnLst>
                                </p:cTn>
                              </p:par>
                              <p:par>
                                <p:cTn id="32" presetID="37" presetClass="exit" presetSubtype="0" fill="hold" grpId="1" nodeType="withEffect">
                                  <p:stCondLst>
                                    <p:cond delay="0"/>
                                  </p:stCondLst>
                                  <p:iterate type="lt">
                                    <p:tmPct val="0"/>
                                  </p:iterate>
                                  <p:childTnLst>
                                    <p:animEffect transition="out" filter="fade">
                                      <p:cBhvr>
                                        <p:cTn id="33" dur="1000"/>
                                        <p:tgtEl>
                                          <p:spTgt spid="6"/>
                                        </p:tgtEl>
                                      </p:cBhvr>
                                    </p:animEffect>
                                    <p:anim calcmode="lin" valueType="num">
                                      <p:cBhvr>
                                        <p:cTn id="34" dur="1000"/>
                                        <p:tgtEl>
                                          <p:spTgt spid="6"/>
                                        </p:tgtEl>
                                        <p:attrNameLst>
                                          <p:attrName>ppt_x</p:attrName>
                                        </p:attrNameLst>
                                      </p:cBhvr>
                                      <p:tavLst>
                                        <p:tav tm="0">
                                          <p:val>
                                            <p:strVal val="ppt_x"/>
                                          </p:val>
                                        </p:tav>
                                        <p:tav tm="100000">
                                          <p:val>
                                            <p:strVal val="ppt_x"/>
                                          </p:val>
                                        </p:tav>
                                      </p:tavLst>
                                    </p:anim>
                                    <p:anim calcmode="lin" valueType="num">
                                      <p:cBhvr>
                                        <p:cTn id="35" dur="100" decel="100000"/>
                                        <p:tgtEl>
                                          <p:spTgt spid="6"/>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6"/>
                                        </p:tgtEl>
                                        <p:attrNameLst>
                                          <p:attrName>ppt_y</p:attrName>
                                        </p:attrNameLst>
                                      </p:cBhvr>
                                      <p:tavLst>
                                        <p:tav tm="0">
                                          <p:val>
                                            <p:strVal val="ppt_y"/>
                                          </p:val>
                                        </p:tav>
                                        <p:tav tm="100000">
                                          <p:val>
                                            <p:strVal val="ppt_y+1"/>
                                          </p:val>
                                        </p:tav>
                                      </p:tavLst>
                                    </p:anim>
                                    <p:set>
                                      <p:cBhvr>
                                        <p:cTn id="37" dur="1" fill="hold">
                                          <p:stCondLst>
                                            <p:cond delay="999"/>
                                          </p:stCondLst>
                                        </p:cTn>
                                        <p:tgtEl>
                                          <p:spTgt spid="6"/>
                                        </p:tgtEl>
                                        <p:attrNameLst>
                                          <p:attrName>style.visibility</p:attrName>
                                        </p:attrNameLst>
                                      </p:cBhvr>
                                      <p:to>
                                        <p:strVal val="hidden"/>
                                      </p:to>
                                    </p:set>
                                  </p:childTnLst>
                                </p:cTn>
                              </p:par>
                              <p:par>
                                <p:cTn id="38" presetID="37" presetClass="exit" presetSubtype="0" fill="hold" nodeType="withEffect">
                                  <p:stCondLst>
                                    <p:cond delay="0"/>
                                  </p:stCondLst>
                                  <p:childTnLst>
                                    <p:animEffect transition="out" filter="fade">
                                      <p:cBhvr>
                                        <p:cTn id="39" dur="1000"/>
                                        <p:tgtEl>
                                          <p:spTgt spid="1026"/>
                                        </p:tgtEl>
                                      </p:cBhvr>
                                    </p:animEffect>
                                    <p:anim calcmode="lin" valueType="num">
                                      <p:cBhvr>
                                        <p:cTn id="40" dur="1000"/>
                                        <p:tgtEl>
                                          <p:spTgt spid="1026"/>
                                        </p:tgtEl>
                                        <p:attrNameLst>
                                          <p:attrName>ppt_x</p:attrName>
                                        </p:attrNameLst>
                                      </p:cBhvr>
                                      <p:tavLst>
                                        <p:tav tm="0">
                                          <p:val>
                                            <p:strVal val="ppt_x"/>
                                          </p:val>
                                        </p:tav>
                                        <p:tav tm="100000">
                                          <p:val>
                                            <p:strVal val="ppt_x"/>
                                          </p:val>
                                        </p:tav>
                                      </p:tavLst>
                                    </p:anim>
                                    <p:anim calcmode="lin" valueType="num">
                                      <p:cBhvr>
                                        <p:cTn id="41" dur="100" decel="100000"/>
                                        <p:tgtEl>
                                          <p:spTgt spid="1026"/>
                                        </p:tgtEl>
                                        <p:attrNameLst>
                                          <p:attrName>ppt_y</p:attrName>
                                        </p:attrNameLst>
                                      </p:cBhvr>
                                      <p:tavLst>
                                        <p:tav tm="0">
                                          <p:val>
                                            <p:strVal val="ppt_y"/>
                                          </p:val>
                                        </p:tav>
                                        <p:tav tm="100000">
                                          <p:val>
                                            <p:strVal val="ppt_y-.03"/>
                                          </p:val>
                                        </p:tav>
                                      </p:tavLst>
                                    </p:anim>
                                    <p:anim calcmode="lin" valueType="num">
                                      <p:cBhvr>
                                        <p:cTn id="42" dur="900" accel="100000">
                                          <p:stCondLst>
                                            <p:cond delay="100"/>
                                          </p:stCondLst>
                                        </p:cTn>
                                        <p:tgtEl>
                                          <p:spTgt spid="1026"/>
                                        </p:tgtEl>
                                        <p:attrNameLst>
                                          <p:attrName>ppt_y</p:attrName>
                                        </p:attrNameLst>
                                      </p:cBhvr>
                                      <p:tavLst>
                                        <p:tav tm="0">
                                          <p:val>
                                            <p:strVal val="ppt_y"/>
                                          </p:val>
                                        </p:tav>
                                        <p:tav tm="100000">
                                          <p:val>
                                            <p:strVal val="ppt_y+1"/>
                                          </p:val>
                                        </p:tav>
                                      </p:tavLst>
                                    </p:anim>
                                    <p:set>
                                      <p:cBhvr>
                                        <p:cTn id="43"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7" name="Picture 5" descr="2009web_0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9469">
            <a:off x="4339704" y="1776182"/>
            <a:ext cx="4903440" cy="4252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179512" y="3109024"/>
            <a:ext cx="4896544" cy="3416320"/>
          </a:xfrm>
          <a:prstGeom prst="rect">
            <a:avLst/>
          </a:prstGeom>
          <a:noFill/>
        </p:spPr>
        <p:txBody>
          <a:bodyPr wrap="square" rtlCol="0">
            <a:spAutoFit/>
          </a:bodyPr>
          <a:lstStyle/>
          <a:p>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陳美麗因為寶貝女兒的一句話</a:t>
            </a:r>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a:p>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而重獲活下去的信心</a:t>
            </a:r>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a:p>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a:p>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她開始努力復健、吃藥、整容</a:t>
            </a:r>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a:p>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但這路程是艱難的</a:t>
            </a:r>
            <a:r>
              <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a:t>
            </a:r>
          </a:p>
          <a:p>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a:p>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但她卻不放棄</a:t>
            </a:r>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a:p>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甚至去鼓勵有著同樣遭遇的人</a:t>
            </a:r>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a:p>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讓他們重燃信心</a:t>
            </a:r>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p:txBody>
      </p:sp>
      <p:pic>
        <p:nvPicPr>
          <p:cNvPr id="9" name="圖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08" y="188640"/>
            <a:ext cx="5150165" cy="1296144"/>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2444390090"/>
      </p:ext>
    </p:extLst>
  </p:cSld>
  <p:clrMapOvr>
    <a:masterClrMapping/>
  </p:clrMapOvr>
  <mc:AlternateContent xmlns:mc="http://schemas.openxmlformats.org/markup-compatibility/2006" xmlns:p14="http://schemas.microsoft.com/office/powerpoint/2010/main">
    <mc:Choice Requires="p14">
      <p:transition spd="slow" p14:dur="2000" advTm="27922">
        <p14:ferris dir="l"/>
      </p:transition>
    </mc:Choice>
    <mc:Fallback xmlns="">
      <p:transition spd="slow" advTm="279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7" presetClass="exit" presetSubtype="0" fill="hold" grpId="1" nodeType="clickEffect">
                                  <p:stCondLst>
                                    <p:cond delay="0"/>
                                  </p:stCondLst>
                                  <p:iterate type="lt">
                                    <p:tmPct val="0"/>
                                  </p:iterate>
                                  <p:childTnLst>
                                    <p:animEffect transition="out" filter="fade">
                                      <p:cBhvr>
                                        <p:cTn id="40" dur="1000"/>
                                        <p:tgtEl>
                                          <p:spTgt spid="6"/>
                                        </p:tgtEl>
                                      </p:cBhvr>
                                    </p:animEffect>
                                    <p:anim calcmode="lin" valueType="num">
                                      <p:cBhvr>
                                        <p:cTn id="41" dur="1000"/>
                                        <p:tgtEl>
                                          <p:spTgt spid="6"/>
                                        </p:tgtEl>
                                        <p:attrNameLst>
                                          <p:attrName>ppt_x</p:attrName>
                                        </p:attrNameLst>
                                      </p:cBhvr>
                                      <p:tavLst>
                                        <p:tav tm="0">
                                          <p:val>
                                            <p:strVal val="ppt_x"/>
                                          </p:val>
                                        </p:tav>
                                        <p:tav tm="100000">
                                          <p:val>
                                            <p:strVal val="ppt_x"/>
                                          </p:val>
                                        </p:tav>
                                      </p:tavLst>
                                    </p:anim>
                                    <p:anim calcmode="lin" valueType="num">
                                      <p:cBhvr>
                                        <p:cTn id="42" dur="100" decel="100000"/>
                                        <p:tgtEl>
                                          <p:spTgt spid="6"/>
                                        </p:tgtEl>
                                        <p:attrNameLst>
                                          <p:attrName>ppt_y</p:attrName>
                                        </p:attrNameLst>
                                      </p:cBhvr>
                                      <p:tavLst>
                                        <p:tav tm="0">
                                          <p:val>
                                            <p:strVal val="ppt_y"/>
                                          </p:val>
                                        </p:tav>
                                        <p:tav tm="100000">
                                          <p:val>
                                            <p:strVal val="ppt_y-.03"/>
                                          </p:val>
                                        </p:tav>
                                      </p:tavLst>
                                    </p:anim>
                                    <p:anim calcmode="lin" valueType="num">
                                      <p:cBhvr>
                                        <p:cTn id="43" dur="900" accel="100000">
                                          <p:stCondLst>
                                            <p:cond delay="100"/>
                                          </p:stCondLst>
                                        </p:cTn>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par>
                                <p:cTn id="45" presetID="37" presetClass="exit" presetSubtype="0" fill="hold" nodeType="withEffect">
                                  <p:stCondLst>
                                    <p:cond delay="0"/>
                                  </p:stCondLst>
                                  <p:childTnLst>
                                    <p:animEffect transition="out" filter="fade">
                                      <p:cBhvr>
                                        <p:cTn id="46" dur="1000"/>
                                        <p:tgtEl>
                                          <p:spTgt spid="7"/>
                                        </p:tgtEl>
                                      </p:cBhvr>
                                    </p:animEffect>
                                    <p:anim calcmode="lin" valueType="num">
                                      <p:cBhvr>
                                        <p:cTn id="47" dur="1000"/>
                                        <p:tgtEl>
                                          <p:spTgt spid="7"/>
                                        </p:tgtEl>
                                        <p:attrNameLst>
                                          <p:attrName>ppt_x</p:attrName>
                                        </p:attrNameLst>
                                      </p:cBhvr>
                                      <p:tavLst>
                                        <p:tav tm="0">
                                          <p:val>
                                            <p:strVal val="ppt_x"/>
                                          </p:val>
                                        </p:tav>
                                        <p:tav tm="100000">
                                          <p:val>
                                            <p:strVal val="ppt_x"/>
                                          </p:val>
                                        </p:tav>
                                      </p:tavLst>
                                    </p:anim>
                                    <p:anim calcmode="lin" valueType="num">
                                      <p:cBhvr>
                                        <p:cTn id="48" dur="100" decel="100000"/>
                                        <p:tgtEl>
                                          <p:spTgt spid="7"/>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7"/>
                                        </p:tgtEl>
                                        <p:attrNameLst>
                                          <p:attrName>ppt_y</p:attrName>
                                        </p:attrNameLst>
                                      </p:cBhvr>
                                      <p:tavLst>
                                        <p:tav tm="0">
                                          <p:val>
                                            <p:strVal val="ppt_y"/>
                                          </p:val>
                                        </p:tav>
                                        <p:tav tm="100000">
                                          <p:val>
                                            <p:strVal val="ppt_y+1"/>
                                          </p:val>
                                        </p:tav>
                                      </p:tavLst>
                                    </p:anim>
                                    <p:set>
                                      <p:cBhvr>
                                        <p:cTn id="50" dur="1" fill="hold">
                                          <p:stCondLst>
                                            <p:cond delay="999"/>
                                          </p:stCondLst>
                                        </p:cTn>
                                        <p:tgtEl>
                                          <p:spTgt spid="7"/>
                                        </p:tgtEl>
                                        <p:attrNameLst>
                                          <p:attrName>style.visibility</p:attrName>
                                        </p:attrNameLst>
                                      </p:cBhvr>
                                      <p:to>
                                        <p:strVal val="hidden"/>
                                      </p:to>
                                    </p:set>
                                  </p:childTnLst>
                                </p:cTn>
                              </p:par>
                              <p:par>
                                <p:cTn id="51" presetID="37" presetClass="exit" presetSubtype="0" fill="hold" nodeType="withEffect">
                                  <p:stCondLst>
                                    <p:cond delay="0"/>
                                  </p:stCondLst>
                                  <p:childTnLst>
                                    <p:animEffect transition="out" filter="fade">
                                      <p:cBhvr>
                                        <p:cTn id="52" dur="1000"/>
                                        <p:tgtEl>
                                          <p:spTgt spid="9"/>
                                        </p:tgtEl>
                                      </p:cBhvr>
                                    </p:animEffect>
                                    <p:anim calcmode="lin" valueType="num">
                                      <p:cBhvr>
                                        <p:cTn id="53" dur="1000"/>
                                        <p:tgtEl>
                                          <p:spTgt spid="9"/>
                                        </p:tgtEl>
                                        <p:attrNameLst>
                                          <p:attrName>ppt_x</p:attrName>
                                        </p:attrNameLst>
                                      </p:cBhvr>
                                      <p:tavLst>
                                        <p:tav tm="0">
                                          <p:val>
                                            <p:strVal val="ppt_x"/>
                                          </p:val>
                                        </p:tav>
                                        <p:tav tm="100000">
                                          <p:val>
                                            <p:strVal val="ppt_x"/>
                                          </p:val>
                                        </p:tav>
                                      </p:tavLst>
                                    </p:anim>
                                    <p:anim calcmode="lin" valueType="num">
                                      <p:cBhvr>
                                        <p:cTn id="54" dur="100" decel="100000"/>
                                        <p:tgtEl>
                                          <p:spTgt spid="9"/>
                                        </p:tgtEl>
                                        <p:attrNameLst>
                                          <p:attrName>ppt_y</p:attrName>
                                        </p:attrNameLst>
                                      </p:cBhvr>
                                      <p:tavLst>
                                        <p:tav tm="0">
                                          <p:val>
                                            <p:strVal val="ppt_y"/>
                                          </p:val>
                                        </p:tav>
                                        <p:tav tm="100000">
                                          <p:val>
                                            <p:strVal val="ppt_y-.03"/>
                                          </p:val>
                                        </p:tav>
                                      </p:tavLst>
                                    </p:anim>
                                    <p:anim calcmode="lin" valueType="num">
                                      <p:cBhvr>
                                        <p:cTn id="55" dur="900" accel="100000">
                                          <p:stCondLst>
                                            <p:cond delay="100"/>
                                          </p:stCondLst>
                                        </p:cTn>
                                        <p:tgtEl>
                                          <p:spTgt spid="9"/>
                                        </p:tgtEl>
                                        <p:attrNameLst>
                                          <p:attrName>ppt_y</p:attrName>
                                        </p:attrNameLst>
                                      </p:cBhvr>
                                      <p:tavLst>
                                        <p:tav tm="0">
                                          <p:val>
                                            <p:strVal val="ppt_y"/>
                                          </p:val>
                                        </p:tav>
                                        <p:tav tm="100000">
                                          <p:val>
                                            <p:strVal val="ppt_y+1"/>
                                          </p:val>
                                        </p:tav>
                                      </p:tavLst>
                                    </p:anim>
                                    <p:set>
                                      <p:cBhvr>
                                        <p:cTn id="56"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17"/>
            <a:ext cx="9144000" cy="6765365"/>
          </a:xfrm>
          <a:prstGeom prst="rect">
            <a:avLst/>
          </a:prstGeom>
        </p:spPr>
      </p:pic>
      <p:pic>
        <p:nvPicPr>
          <p:cNvPr id="9" name="Picture 4" descr="崇光育幼院"/>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rot="469381">
            <a:off x="4766552" y="1155412"/>
            <a:ext cx="4921130" cy="3484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文字方塊 6"/>
          <p:cNvSpPr txBox="1"/>
          <p:nvPr/>
        </p:nvSpPr>
        <p:spPr>
          <a:xfrm>
            <a:off x="179512" y="3069618"/>
            <a:ext cx="5544616" cy="1938992"/>
          </a:xfrm>
          <a:prstGeom prst="rect">
            <a:avLst/>
          </a:prstGeom>
          <a:noFill/>
        </p:spPr>
        <p:txBody>
          <a:bodyPr wrap="square" rtlCol="0">
            <a:spAutoFit/>
          </a:bodyPr>
          <a:lstStyle/>
          <a:p>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美麗在復健的過程中認為</a:t>
            </a:r>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a:p>
            <a:r>
              <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a:t>
            </a:r>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心靈，需要溫暖與滋潤生命，需要鼓舞與希望面對變局時，更要懷抱希望正因為那些刻骨銘心的疼痛才讓我們認識自己的不足才能激勵我們奮起直追 </a:t>
            </a:r>
            <a:r>
              <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 </a:t>
            </a:r>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　</a:t>
            </a:r>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p:txBody>
      </p:sp>
      <p:sp>
        <p:nvSpPr>
          <p:cNvPr id="8" name="文字方塊 7"/>
          <p:cNvSpPr txBox="1"/>
          <p:nvPr/>
        </p:nvSpPr>
        <p:spPr>
          <a:xfrm>
            <a:off x="3059832" y="5301208"/>
            <a:ext cx="5544616" cy="1200329"/>
          </a:xfrm>
          <a:prstGeom prst="rect">
            <a:avLst/>
          </a:prstGeom>
          <a:noFill/>
        </p:spPr>
        <p:txBody>
          <a:bodyPr wrap="square" rtlCol="0">
            <a:spAutoFit/>
          </a:bodyPr>
          <a:lstStyle/>
          <a:p>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美麗的人生雖然感受不到愛</a:t>
            </a:r>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a:p>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但她卻從自己對別人付出愛中而得到愛、笑容、人生的目標</a:t>
            </a:r>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p:txBody>
      </p:sp>
      <p:pic>
        <p:nvPicPr>
          <p:cNvPr id="11" name="圖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08" y="188640"/>
            <a:ext cx="5150165" cy="1296144"/>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647406145"/>
      </p:ext>
    </p:extLst>
  </p:cSld>
  <p:clrMapOvr>
    <a:masterClrMapping/>
  </p:clrMapOvr>
  <mc:AlternateContent xmlns:mc="http://schemas.openxmlformats.org/markup-compatibility/2006" xmlns:p14="http://schemas.microsoft.com/office/powerpoint/2010/main">
    <mc:Choice Requires="p14">
      <p:transition spd="slow" p14:dur="2000" advTm="37453">
        <p14:ferris dir="l"/>
      </p:transition>
    </mc:Choice>
    <mc:Fallback xmlns="">
      <p:transition spd="slow" advTm="3745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by="(-#ppt_w*2)" calcmode="lin" valueType="num">
                                      <p:cBhvr rctx="PPT">
                                        <p:cTn id="15" dur="500" autoRev="1" fill="hold">
                                          <p:stCondLst>
                                            <p:cond delay="0"/>
                                          </p:stCondLst>
                                        </p:cTn>
                                        <p:tgtEl>
                                          <p:spTgt spid="7"/>
                                        </p:tgtEl>
                                        <p:attrNameLst>
                                          <p:attrName>ppt_w</p:attrName>
                                        </p:attrNameLst>
                                      </p:cBhvr>
                                    </p:anim>
                                    <p:anim by="(#ppt_w*0.50)" calcmode="lin" valueType="num">
                                      <p:cBhvr>
                                        <p:cTn id="16" dur="500" decel="50000" autoRev="1" fill="hold">
                                          <p:stCondLst>
                                            <p:cond delay="0"/>
                                          </p:stCondLst>
                                        </p:cTn>
                                        <p:tgtEl>
                                          <p:spTgt spid="7"/>
                                        </p:tgtEl>
                                        <p:attrNameLst>
                                          <p:attrName>ppt_x</p:attrName>
                                        </p:attrNameLst>
                                      </p:cBhvr>
                                    </p:anim>
                                    <p:anim from="(-#ppt_h/2)" to="(#ppt_y)" calcmode="lin" valueType="num">
                                      <p:cBhvr>
                                        <p:cTn id="17" dur="1000" fill="hold">
                                          <p:stCondLst>
                                            <p:cond delay="0"/>
                                          </p:stCondLst>
                                        </p:cTn>
                                        <p:tgtEl>
                                          <p:spTgt spid="7"/>
                                        </p:tgtEl>
                                        <p:attrNameLst>
                                          <p:attrName>ppt_y</p:attrName>
                                        </p:attrNameLst>
                                      </p:cBhvr>
                                    </p:anim>
                                    <p:animRot by="21600000">
                                      <p:cBhvr>
                                        <p:cTn id="18" dur="1000" fill="hold">
                                          <p:stCondLst>
                                            <p:cond delay="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8"/>
                                        </p:tgtEl>
                                        <p:attrNameLst>
                                          <p:attrName>ppt_y</p:attrName>
                                        </p:attrNameLst>
                                      </p:cBhvr>
                                      <p:tavLst>
                                        <p:tav tm="0">
                                          <p:val>
                                            <p:strVal val="#ppt_y"/>
                                          </p:val>
                                        </p:tav>
                                        <p:tav tm="100000">
                                          <p:val>
                                            <p:strVal val="#ppt_y"/>
                                          </p:val>
                                        </p:tav>
                                      </p:tavLst>
                                    </p:anim>
                                    <p:anim calcmode="lin" valueType="num">
                                      <p:cBhvr>
                                        <p:cTn id="25"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Scale>
                                      <p:cBhvr>
                                        <p:cTn id="3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9"/>
                                        </p:tgtEl>
                                        <p:attrNameLst>
                                          <p:attrName>ppt_x</p:attrName>
                                          <p:attrName>ppt_y</p:attrName>
                                        </p:attrNameLst>
                                      </p:cBhvr>
                                    </p:animMotion>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xit" presetSubtype="0" fill="hold" grpId="1" nodeType="clickEffect">
                                  <p:stCondLst>
                                    <p:cond delay="0"/>
                                  </p:stCondLst>
                                  <p:iterate type="lt">
                                    <p:tmPct val="0"/>
                                  </p:iterate>
                                  <p:childTnLst>
                                    <p:animEffect transition="out" filter="fade">
                                      <p:cBhvr>
                                        <p:cTn id="38" dur="1000"/>
                                        <p:tgtEl>
                                          <p:spTgt spid="7"/>
                                        </p:tgtEl>
                                      </p:cBhvr>
                                    </p:animEffect>
                                    <p:anim calcmode="lin" valueType="num">
                                      <p:cBhvr>
                                        <p:cTn id="39" dur="1000"/>
                                        <p:tgtEl>
                                          <p:spTgt spid="7"/>
                                        </p:tgtEl>
                                        <p:attrNameLst>
                                          <p:attrName>ppt_x</p:attrName>
                                        </p:attrNameLst>
                                      </p:cBhvr>
                                      <p:tavLst>
                                        <p:tav tm="0">
                                          <p:val>
                                            <p:strVal val="ppt_x"/>
                                          </p:val>
                                        </p:tav>
                                        <p:tav tm="100000">
                                          <p:val>
                                            <p:strVal val="ppt_x"/>
                                          </p:val>
                                        </p:tav>
                                      </p:tavLst>
                                    </p:anim>
                                    <p:anim calcmode="lin" valueType="num">
                                      <p:cBhvr>
                                        <p:cTn id="40" dur="100" decel="100000"/>
                                        <p:tgtEl>
                                          <p:spTgt spid="7"/>
                                        </p:tgtEl>
                                        <p:attrNameLst>
                                          <p:attrName>ppt_y</p:attrName>
                                        </p:attrNameLst>
                                      </p:cBhvr>
                                      <p:tavLst>
                                        <p:tav tm="0">
                                          <p:val>
                                            <p:strVal val="ppt_y"/>
                                          </p:val>
                                        </p:tav>
                                        <p:tav tm="100000">
                                          <p:val>
                                            <p:strVal val="ppt_y-.03"/>
                                          </p:val>
                                        </p:tav>
                                      </p:tavLst>
                                    </p:anim>
                                    <p:anim calcmode="lin" valueType="num">
                                      <p:cBhvr>
                                        <p:cTn id="41" dur="900" accel="100000">
                                          <p:stCondLst>
                                            <p:cond delay="100"/>
                                          </p:stCondLst>
                                        </p:cTn>
                                        <p:tgtEl>
                                          <p:spTgt spid="7"/>
                                        </p:tgtEl>
                                        <p:attrNameLst>
                                          <p:attrName>ppt_y</p:attrName>
                                        </p:attrNameLst>
                                      </p:cBhvr>
                                      <p:tavLst>
                                        <p:tav tm="0">
                                          <p:val>
                                            <p:strVal val="ppt_y"/>
                                          </p:val>
                                        </p:tav>
                                        <p:tav tm="100000">
                                          <p:val>
                                            <p:strVal val="ppt_y+1"/>
                                          </p:val>
                                        </p:tav>
                                      </p:tavLst>
                                    </p:anim>
                                    <p:set>
                                      <p:cBhvr>
                                        <p:cTn id="42" dur="1" fill="hold">
                                          <p:stCondLst>
                                            <p:cond delay="999"/>
                                          </p:stCondLst>
                                        </p:cTn>
                                        <p:tgtEl>
                                          <p:spTgt spid="7"/>
                                        </p:tgtEl>
                                        <p:attrNameLst>
                                          <p:attrName>style.visibility</p:attrName>
                                        </p:attrNameLst>
                                      </p:cBhvr>
                                      <p:to>
                                        <p:strVal val="hidden"/>
                                      </p:to>
                                    </p:set>
                                  </p:childTnLst>
                                </p:cTn>
                              </p:par>
                              <p:par>
                                <p:cTn id="43" presetID="37" presetClass="exit" presetSubtype="0" fill="hold" grpId="1" nodeType="withEffect">
                                  <p:stCondLst>
                                    <p:cond delay="0"/>
                                  </p:stCondLst>
                                  <p:iterate type="lt">
                                    <p:tmPct val="0"/>
                                  </p:iterate>
                                  <p:childTnLst>
                                    <p:animEffect transition="out" filter="fade">
                                      <p:cBhvr>
                                        <p:cTn id="44" dur="1000"/>
                                        <p:tgtEl>
                                          <p:spTgt spid="8"/>
                                        </p:tgtEl>
                                      </p:cBhvr>
                                    </p:animEffect>
                                    <p:anim calcmode="lin" valueType="num">
                                      <p:cBhvr>
                                        <p:cTn id="45" dur="1000"/>
                                        <p:tgtEl>
                                          <p:spTgt spid="8"/>
                                        </p:tgtEl>
                                        <p:attrNameLst>
                                          <p:attrName>ppt_x</p:attrName>
                                        </p:attrNameLst>
                                      </p:cBhvr>
                                      <p:tavLst>
                                        <p:tav tm="0">
                                          <p:val>
                                            <p:strVal val="ppt_x"/>
                                          </p:val>
                                        </p:tav>
                                        <p:tav tm="100000">
                                          <p:val>
                                            <p:strVal val="ppt_x"/>
                                          </p:val>
                                        </p:tav>
                                      </p:tavLst>
                                    </p:anim>
                                    <p:anim calcmode="lin" valueType="num">
                                      <p:cBhvr>
                                        <p:cTn id="46" dur="100" decel="100000"/>
                                        <p:tgtEl>
                                          <p:spTgt spid="8"/>
                                        </p:tgtEl>
                                        <p:attrNameLst>
                                          <p:attrName>ppt_y</p:attrName>
                                        </p:attrNameLst>
                                      </p:cBhvr>
                                      <p:tavLst>
                                        <p:tav tm="0">
                                          <p:val>
                                            <p:strVal val="ppt_y"/>
                                          </p:val>
                                        </p:tav>
                                        <p:tav tm="100000">
                                          <p:val>
                                            <p:strVal val="ppt_y-.03"/>
                                          </p:val>
                                        </p:tav>
                                      </p:tavLst>
                                    </p:anim>
                                    <p:anim calcmode="lin" valueType="num">
                                      <p:cBhvr>
                                        <p:cTn id="47" dur="900" accel="100000">
                                          <p:stCondLst>
                                            <p:cond delay="100"/>
                                          </p:stCondLst>
                                        </p:cTn>
                                        <p:tgtEl>
                                          <p:spTgt spid="8"/>
                                        </p:tgtEl>
                                        <p:attrNameLst>
                                          <p:attrName>ppt_y</p:attrName>
                                        </p:attrNameLst>
                                      </p:cBhvr>
                                      <p:tavLst>
                                        <p:tav tm="0">
                                          <p:val>
                                            <p:strVal val="ppt_y"/>
                                          </p:val>
                                        </p:tav>
                                        <p:tav tm="100000">
                                          <p:val>
                                            <p:strVal val="ppt_y+1"/>
                                          </p:val>
                                        </p:tav>
                                      </p:tavLst>
                                    </p:anim>
                                    <p:set>
                                      <p:cBhvr>
                                        <p:cTn id="48" dur="1" fill="hold">
                                          <p:stCondLst>
                                            <p:cond delay="999"/>
                                          </p:stCondLst>
                                        </p:cTn>
                                        <p:tgtEl>
                                          <p:spTgt spid="8"/>
                                        </p:tgtEl>
                                        <p:attrNameLst>
                                          <p:attrName>style.visibility</p:attrName>
                                        </p:attrNameLst>
                                      </p:cBhvr>
                                      <p:to>
                                        <p:strVal val="hidden"/>
                                      </p:to>
                                    </p:set>
                                  </p:childTnLst>
                                </p:cTn>
                              </p:par>
                              <p:par>
                                <p:cTn id="49" presetID="37" presetClass="exit" presetSubtype="0" fill="hold" nodeType="withEffect">
                                  <p:stCondLst>
                                    <p:cond delay="0"/>
                                  </p:stCondLst>
                                  <p:childTnLst>
                                    <p:animEffect transition="out" filter="fade">
                                      <p:cBhvr>
                                        <p:cTn id="50" dur="1000"/>
                                        <p:tgtEl>
                                          <p:spTgt spid="9"/>
                                        </p:tgtEl>
                                      </p:cBhvr>
                                    </p:animEffect>
                                    <p:anim calcmode="lin" valueType="num">
                                      <p:cBhvr>
                                        <p:cTn id="51" dur="1000"/>
                                        <p:tgtEl>
                                          <p:spTgt spid="9"/>
                                        </p:tgtEl>
                                        <p:attrNameLst>
                                          <p:attrName>ppt_x</p:attrName>
                                        </p:attrNameLst>
                                      </p:cBhvr>
                                      <p:tavLst>
                                        <p:tav tm="0">
                                          <p:val>
                                            <p:strVal val="ppt_x"/>
                                          </p:val>
                                        </p:tav>
                                        <p:tav tm="100000">
                                          <p:val>
                                            <p:strVal val="ppt_x"/>
                                          </p:val>
                                        </p:tav>
                                      </p:tavLst>
                                    </p:anim>
                                    <p:anim calcmode="lin" valueType="num">
                                      <p:cBhvr>
                                        <p:cTn id="52" dur="100" decel="100000"/>
                                        <p:tgtEl>
                                          <p:spTgt spid="9"/>
                                        </p:tgtEl>
                                        <p:attrNameLst>
                                          <p:attrName>ppt_y</p:attrName>
                                        </p:attrNameLst>
                                      </p:cBhvr>
                                      <p:tavLst>
                                        <p:tav tm="0">
                                          <p:val>
                                            <p:strVal val="ppt_y"/>
                                          </p:val>
                                        </p:tav>
                                        <p:tav tm="100000">
                                          <p:val>
                                            <p:strVal val="ppt_y-.03"/>
                                          </p:val>
                                        </p:tav>
                                      </p:tavLst>
                                    </p:anim>
                                    <p:anim calcmode="lin" valueType="num">
                                      <p:cBhvr>
                                        <p:cTn id="53" dur="900" accel="100000">
                                          <p:stCondLst>
                                            <p:cond delay="100"/>
                                          </p:stCondLst>
                                        </p:cTn>
                                        <p:tgtEl>
                                          <p:spTgt spid="9"/>
                                        </p:tgtEl>
                                        <p:attrNameLst>
                                          <p:attrName>ppt_y</p:attrName>
                                        </p:attrNameLst>
                                      </p:cBhvr>
                                      <p:tavLst>
                                        <p:tav tm="0">
                                          <p:val>
                                            <p:strVal val="ppt_y"/>
                                          </p:val>
                                        </p:tav>
                                        <p:tav tm="100000">
                                          <p:val>
                                            <p:strVal val="ppt_y+1"/>
                                          </p:val>
                                        </p:tav>
                                      </p:tavLst>
                                    </p:anim>
                                    <p:set>
                                      <p:cBhvr>
                                        <p:cTn id="54" dur="1" fill="hold">
                                          <p:stCondLst>
                                            <p:cond delay="999"/>
                                          </p:stCondLst>
                                        </p:cTn>
                                        <p:tgtEl>
                                          <p:spTgt spid="9"/>
                                        </p:tgtEl>
                                        <p:attrNameLst>
                                          <p:attrName>style.visibility</p:attrName>
                                        </p:attrNameLst>
                                      </p:cBhvr>
                                      <p:to>
                                        <p:strVal val="hidden"/>
                                      </p:to>
                                    </p:set>
                                  </p:childTnLst>
                                </p:cTn>
                              </p:par>
                              <p:par>
                                <p:cTn id="55" presetID="37" presetClass="exit" presetSubtype="0" fill="hold" nodeType="withEffect">
                                  <p:stCondLst>
                                    <p:cond delay="0"/>
                                  </p:stCondLst>
                                  <p:childTnLst>
                                    <p:animEffect transition="out" filter="fade">
                                      <p:cBhvr>
                                        <p:cTn id="56" dur="1000"/>
                                        <p:tgtEl>
                                          <p:spTgt spid="11"/>
                                        </p:tgtEl>
                                      </p:cBhvr>
                                    </p:animEffect>
                                    <p:anim calcmode="lin" valueType="num">
                                      <p:cBhvr>
                                        <p:cTn id="57" dur="1000"/>
                                        <p:tgtEl>
                                          <p:spTgt spid="11"/>
                                        </p:tgtEl>
                                        <p:attrNameLst>
                                          <p:attrName>ppt_x</p:attrName>
                                        </p:attrNameLst>
                                      </p:cBhvr>
                                      <p:tavLst>
                                        <p:tav tm="0">
                                          <p:val>
                                            <p:strVal val="ppt_x"/>
                                          </p:val>
                                        </p:tav>
                                        <p:tav tm="100000">
                                          <p:val>
                                            <p:strVal val="ppt_x"/>
                                          </p:val>
                                        </p:tav>
                                      </p:tavLst>
                                    </p:anim>
                                    <p:anim calcmode="lin" valueType="num">
                                      <p:cBhvr>
                                        <p:cTn id="58" dur="100" decel="100000"/>
                                        <p:tgtEl>
                                          <p:spTgt spid="11"/>
                                        </p:tgtEl>
                                        <p:attrNameLst>
                                          <p:attrName>ppt_y</p:attrName>
                                        </p:attrNameLst>
                                      </p:cBhvr>
                                      <p:tavLst>
                                        <p:tav tm="0">
                                          <p:val>
                                            <p:strVal val="ppt_y"/>
                                          </p:val>
                                        </p:tav>
                                        <p:tav tm="100000">
                                          <p:val>
                                            <p:strVal val="ppt_y-.03"/>
                                          </p:val>
                                        </p:tav>
                                      </p:tavLst>
                                    </p:anim>
                                    <p:anim calcmode="lin" valueType="num">
                                      <p:cBhvr>
                                        <p:cTn id="59" dur="900" accel="100000">
                                          <p:stCondLst>
                                            <p:cond delay="100"/>
                                          </p:stCondLst>
                                        </p:cTn>
                                        <p:tgtEl>
                                          <p:spTgt spid="11"/>
                                        </p:tgtEl>
                                        <p:attrNameLst>
                                          <p:attrName>ppt_y</p:attrName>
                                        </p:attrNameLst>
                                      </p:cBhvr>
                                      <p:tavLst>
                                        <p:tav tm="0">
                                          <p:val>
                                            <p:strVal val="ppt_y"/>
                                          </p:val>
                                        </p:tav>
                                        <p:tav tm="100000">
                                          <p:val>
                                            <p:strVal val="ppt_y+1"/>
                                          </p:val>
                                        </p:tav>
                                      </p:tavLst>
                                    </p:anim>
                                    <p:set>
                                      <p:cBhvr>
                                        <p:cTn id="60"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11682"/>
          </a:xfrm>
          <a:prstGeom prst="rect">
            <a:avLst/>
          </a:prstGeom>
        </p:spPr>
      </p:pic>
      <p:sp>
        <p:nvSpPr>
          <p:cNvPr id="10" name="文字方塊 9"/>
          <p:cNvSpPr txBox="1"/>
          <p:nvPr/>
        </p:nvSpPr>
        <p:spPr>
          <a:xfrm>
            <a:off x="1403648" y="3933056"/>
            <a:ext cx="2644958" cy="1938992"/>
          </a:xfrm>
          <a:prstGeom prst="rect">
            <a:avLst/>
          </a:prstGeom>
          <a:noFill/>
        </p:spPr>
        <p:txBody>
          <a:bodyPr wrap="square" rtlCol="0">
            <a:spAutoFit/>
          </a:bodyPr>
          <a:lstStyle/>
          <a:p>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之後她也成為講師在全國各地演講</a:t>
            </a:r>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a:p>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鼓勵那些遇上意外而喪志的人</a:t>
            </a:r>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a:p>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p:txBody>
      </p:sp>
      <p:pic>
        <p:nvPicPr>
          <p:cNvPr id="11" name="Picture 2" descr="5-42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157" y="1443862"/>
            <a:ext cx="4104456" cy="3075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User\Desktop\2012美麗\IMG_61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5788" y="3721179"/>
            <a:ext cx="2160240" cy="2751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395536" y="2149020"/>
            <a:ext cx="3280311" cy="1569660"/>
          </a:xfrm>
          <a:prstGeom prst="rect">
            <a:avLst/>
          </a:prstGeom>
          <a:noFill/>
        </p:spPr>
        <p:txBody>
          <a:bodyPr wrap="square" rtlCol="0">
            <a:spAutoFit/>
          </a:bodyPr>
          <a:lstStyle/>
          <a:p>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美麗在受傷之後開始投入陽光基金會當志工也在烘焙工廠經理、三家門市店長共七年</a:t>
            </a:r>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p:txBody>
      </p:sp>
      <p:pic>
        <p:nvPicPr>
          <p:cNvPr id="8" name="圖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008" y="188640"/>
            <a:ext cx="5150165" cy="1296144"/>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393795165"/>
      </p:ext>
    </p:extLst>
  </p:cSld>
  <p:clrMapOvr>
    <a:masterClrMapping/>
  </p:clrMapOvr>
  <mc:AlternateContent xmlns:mc="http://schemas.openxmlformats.org/markup-compatibility/2006" xmlns:p14="http://schemas.microsoft.com/office/powerpoint/2010/main">
    <mc:Choice Requires="p14">
      <p:transition spd="slow" p14:dur="2000" advTm="29645">
        <p14:ferris dir="l"/>
      </p:transition>
    </mc:Choice>
    <mc:Fallback xmlns="">
      <p:transition spd="slow" advTm="2964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10"/>
                                        </p:tgtEl>
                                        <p:attrNameLst>
                                          <p:attrName>style.visibility</p:attrName>
                                        </p:attrNameLst>
                                      </p:cBhvr>
                                      <p:to>
                                        <p:strVal val="visible"/>
                                      </p:to>
                                    </p:set>
                                    <p:anim by="(-#ppt_w*2)" calcmode="lin" valueType="num">
                                      <p:cBhvr rctx="PPT">
                                        <p:cTn id="34" dur="500" autoRev="1" fill="hold">
                                          <p:stCondLst>
                                            <p:cond delay="0"/>
                                          </p:stCondLst>
                                        </p:cTn>
                                        <p:tgtEl>
                                          <p:spTgt spid="10"/>
                                        </p:tgtEl>
                                        <p:attrNameLst>
                                          <p:attrName>ppt_w</p:attrName>
                                        </p:attrNameLst>
                                      </p:cBhvr>
                                    </p:anim>
                                    <p:anim by="(#ppt_w*0.50)" calcmode="lin" valueType="num">
                                      <p:cBhvr>
                                        <p:cTn id="35" dur="500" decel="50000" autoRev="1" fill="hold">
                                          <p:stCondLst>
                                            <p:cond delay="0"/>
                                          </p:stCondLst>
                                        </p:cTn>
                                        <p:tgtEl>
                                          <p:spTgt spid="10"/>
                                        </p:tgtEl>
                                        <p:attrNameLst>
                                          <p:attrName>ppt_x</p:attrName>
                                        </p:attrNameLst>
                                      </p:cBhvr>
                                    </p:anim>
                                    <p:anim from="(-#ppt_h/2)" to="(#ppt_y)" calcmode="lin" valueType="num">
                                      <p:cBhvr>
                                        <p:cTn id="36" dur="1000" fill="hold">
                                          <p:stCondLst>
                                            <p:cond delay="0"/>
                                          </p:stCondLst>
                                        </p:cTn>
                                        <p:tgtEl>
                                          <p:spTgt spid="10"/>
                                        </p:tgtEl>
                                        <p:attrNameLst>
                                          <p:attrName>ppt_y</p:attrName>
                                        </p:attrNameLst>
                                      </p:cBhvr>
                                    </p:anim>
                                    <p:animRot by="21600000">
                                      <p:cBhvr>
                                        <p:cTn id="37" dur="1000" fill="hold">
                                          <p:stCondLst>
                                            <p:cond delay="0"/>
                                          </p:stCondLst>
                                        </p:cTn>
                                        <p:tgtEl>
                                          <p:spTgt spid="10"/>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37" presetClass="exit" presetSubtype="0" fill="hold" nodeType="clickEffect">
                                  <p:stCondLst>
                                    <p:cond delay="0"/>
                                  </p:stCondLst>
                                  <p:childTnLst>
                                    <p:animEffect transition="out" filter="fade">
                                      <p:cBhvr>
                                        <p:cTn id="41" dur="1000"/>
                                        <p:tgtEl>
                                          <p:spTgt spid="8"/>
                                        </p:tgtEl>
                                      </p:cBhvr>
                                    </p:animEffect>
                                    <p:anim calcmode="lin" valueType="num">
                                      <p:cBhvr>
                                        <p:cTn id="42" dur="1000"/>
                                        <p:tgtEl>
                                          <p:spTgt spid="8"/>
                                        </p:tgtEl>
                                        <p:attrNameLst>
                                          <p:attrName>ppt_x</p:attrName>
                                        </p:attrNameLst>
                                      </p:cBhvr>
                                      <p:tavLst>
                                        <p:tav tm="0">
                                          <p:val>
                                            <p:strVal val="ppt_x"/>
                                          </p:val>
                                        </p:tav>
                                        <p:tav tm="100000">
                                          <p:val>
                                            <p:strVal val="ppt_x"/>
                                          </p:val>
                                        </p:tav>
                                      </p:tavLst>
                                    </p:anim>
                                    <p:anim calcmode="lin" valueType="num">
                                      <p:cBhvr>
                                        <p:cTn id="43" dur="100" decel="100000"/>
                                        <p:tgtEl>
                                          <p:spTgt spid="8"/>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8"/>
                                        </p:tgtEl>
                                        <p:attrNameLst>
                                          <p:attrName>ppt_y</p:attrName>
                                        </p:attrNameLst>
                                      </p:cBhvr>
                                      <p:tavLst>
                                        <p:tav tm="0">
                                          <p:val>
                                            <p:strVal val="ppt_y"/>
                                          </p:val>
                                        </p:tav>
                                        <p:tav tm="100000">
                                          <p:val>
                                            <p:strVal val="ppt_y+1"/>
                                          </p:val>
                                        </p:tav>
                                      </p:tavLst>
                                    </p:anim>
                                    <p:set>
                                      <p:cBhvr>
                                        <p:cTn id="45" dur="1" fill="hold">
                                          <p:stCondLst>
                                            <p:cond delay="999"/>
                                          </p:stCondLst>
                                        </p:cTn>
                                        <p:tgtEl>
                                          <p:spTgt spid="8"/>
                                        </p:tgtEl>
                                        <p:attrNameLst>
                                          <p:attrName>style.visibility</p:attrName>
                                        </p:attrNameLst>
                                      </p:cBhvr>
                                      <p:to>
                                        <p:strVal val="hidden"/>
                                      </p:to>
                                    </p:set>
                                  </p:childTnLst>
                                </p:cTn>
                              </p:par>
                              <p:par>
                                <p:cTn id="46" presetID="37" presetClass="exit" presetSubtype="0" fill="hold" nodeType="withEffect">
                                  <p:stCondLst>
                                    <p:cond delay="0"/>
                                  </p:stCondLst>
                                  <p:childTnLst>
                                    <p:animEffect transition="out" filter="fade">
                                      <p:cBhvr>
                                        <p:cTn id="47" dur="1000"/>
                                        <p:tgtEl>
                                          <p:spTgt spid="11"/>
                                        </p:tgtEl>
                                      </p:cBhvr>
                                    </p:animEffect>
                                    <p:anim calcmode="lin" valueType="num">
                                      <p:cBhvr>
                                        <p:cTn id="48" dur="1000"/>
                                        <p:tgtEl>
                                          <p:spTgt spid="11"/>
                                        </p:tgtEl>
                                        <p:attrNameLst>
                                          <p:attrName>ppt_x</p:attrName>
                                        </p:attrNameLst>
                                      </p:cBhvr>
                                      <p:tavLst>
                                        <p:tav tm="0">
                                          <p:val>
                                            <p:strVal val="ppt_x"/>
                                          </p:val>
                                        </p:tav>
                                        <p:tav tm="100000">
                                          <p:val>
                                            <p:strVal val="ppt_x"/>
                                          </p:val>
                                        </p:tav>
                                      </p:tavLst>
                                    </p:anim>
                                    <p:anim calcmode="lin" valueType="num">
                                      <p:cBhvr>
                                        <p:cTn id="49" dur="100" decel="100000"/>
                                        <p:tgtEl>
                                          <p:spTgt spid="11"/>
                                        </p:tgtEl>
                                        <p:attrNameLst>
                                          <p:attrName>ppt_y</p:attrName>
                                        </p:attrNameLst>
                                      </p:cBhvr>
                                      <p:tavLst>
                                        <p:tav tm="0">
                                          <p:val>
                                            <p:strVal val="ppt_y"/>
                                          </p:val>
                                        </p:tav>
                                        <p:tav tm="100000">
                                          <p:val>
                                            <p:strVal val="ppt_y-.03"/>
                                          </p:val>
                                        </p:tav>
                                      </p:tavLst>
                                    </p:anim>
                                    <p:anim calcmode="lin" valueType="num">
                                      <p:cBhvr>
                                        <p:cTn id="50" dur="900" accel="100000">
                                          <p:stCondLst>
                                            <p:cond delay="100"/>
                                          </p:stCondLst>
                                        </p:cTn>
                                        <p:tgtEl>
                                          <p:spTgt spid="11"/>
                                        </p:tgtEl>
                                        <p:attrNameLst>
                                          <p:attrName>ppt_y</p:attrName>
                                        </p:attrNameLst>
                                      </p:cBhvr>
                                      <p:tavLst>
                                        <p:tav tm="0">
                                          <p:val>
                                            <p:strVal val="ppt_y"/>
                                          </p:val>
                                        </p:tav>
                                        <p:tav tm="100000">
                                          <p:val>
                                            <p:strVal val="ppt_y+1"/>
                                          </p:val>
                                        </p:tav>
                                      </p:tavLst>
                                    </p:anim>
                                    <p:set>
                                      <p:cBhvr>
                                        <p:cTn id="51" dur="1" fill="hold">
                                          <p:stCondLst>
                                            <p:cond delay="999"/>
                                          </p:stCondLst>
                                        </p:cTn>
                                        <p:tgtEl>
                                          <p:spTgt spid="11"/>
                                        </p:tgtEl>
                                        <p:attrNameLst>
                                          <p:attrName>style.visibility</p:attrName>
                                        </p:attrNameLst>
                                      </p:cBhvr>
                                      <p:to>
                                        <p:strVal val="hidden"/>
                                      </p:to>
                                    </p:set>
                                  </p:childTnLst>
                                </p:cTn>
                              </p:par>
                              <p:par>
                                <p:cTn id="52" presetID="37" presetClass="exit" presetSubtype="0" fill="hold" grpId="1" nodeType="withEffect">
                                  <p:stCondLst>
                                    <p:cond delay="0"/>
                                  </p:stCondLst>
                                  <p:iterate type="lt">
                                    <p:tmPct val="0"/>
                                  </p:iterate>
                                  <p:childTnLst>
                                    <p:animEffect transition="out" filter="fade">
                                      <p:cBhvr>
                                        <p:cTn id="53" dur="1000"/>
                                        <p:tgtEl>
                                          <p:spTgt spid="6"/>
                                        </p:tgtEl>
                                      </p:cBhvr>
                                    </p:animEffect>
                                    <p:anim calcmode="lin" valueType="num">
                                      <p:cBhvr>
                                        <p:cTn id="54" dur="1000"/>
                                        <p:tgtEl>
                                          <p:spTgt spid="6"/>
                                        </p:tgtEl>
                                        <p:attrNameLst>
                                          <p:attrName>ppt_x</p:attrName>
                                        </p:attrNameLst>
                                      </p:cBhvr>
                                      <p:tavLst>
                                        <p:tav tm="0">
                                          <p:val>
                                            <p:strVal val="ppt_x"/>
                                          </p:val>
                                        </p:tav>
                                        <p:tav tm="100000">
                                          <p:val>
                                            <p:strVal val="ppt_x"/>
                                          </p:val>
                                        </p:tav>
                                      </p:tavLst>
                                    </p:anim>
                                    <p:anim calcmode="lin" valueType="num">
                                      <p:cBhvr>
                                        <p:cTn id="55" dur="100" decel="100000"/>
                                        <p:tgtEl>
                                          <p:spTgt spid="6"/>
                                        </p:tgtEl>
                                        <p:attrNameLst>
                                          <p:attrName>ppt_y</p:attrName>
                                        </p:attrNameLst>
                                      </p:cBhvr>
                                      <p:tavLst>
                                        <p:tav tm="0">
                                          <p:val>
                                            <p:strVal val="ppt_y"/>
                                          </p:val>
                                        </p:tav>
                                        <p:tav tm="100000">
                                          <p:val>
                                            <p:strVal val="ppt_y-.03"/>
                                          </p:val>
                                        </p:tav>
                                      </p:tavLst>
                                    </p:anim>
                                    <p:anim calcmode="lin" valueType="num">
                                      <p:cBhvr>
                                        <p:cTn id="56" dur="900" accel="100000">
                                          <p:stCondLst>
                                            <p:cond delay="100"/>
                                          </p:stCondLst>
                                        </p:cTn>
                                        <p:tgtEl>
                                          <p:spTgt spid="6"/>
                                        </p:tgtEl>
                                        <p:attrNameLst>
                                          <p:attrName>ppt_y</p:attrName>
                                        </p:attrNameLst>
                                      </p:cBhvr>
                                      <p:tavLst>
                                        <p:tav tm="0">
                                          <p:val>
                                            <p:strVal val="ppt_y"/>
                                          </p:val>
                                        </p:tav>
                                        <p:tav tm="100000">
                                          <p:val>
                                            <p:strVal val="ppt_y+1"/>
                                          </p:val>
                                        </p:tav>
                                      </p:tavLst>
                                    </p:anim>
                                    <p:set>
                                      <p:cBhvr>
                                        <p:cTn id="57" dur="1" fill="hold">
                                          <p:stCondLst>
                                            <p:cond delay="999"/>
                                          </p:stCondLst>
                                        </p:cTn>
                                        <p:tgtEl>
                                          <p:spTgt spid="6"/>
                                        </p:tgtEl>
                                        <p:attrNameLst>
                                          <p:attrName>style.visibility</p:attrName>
                                        </p:attrNameLst>
                                      </p:cBhvr>
                                      <p:to>
                                        <p:strVal val="hidden"/>
                                      </p:to>
                                    </p:set>
                                  </p:childTnLst>
                                </p:cTn>
                              </p:par>
                              <p:par>
                                <p:cTn id="58" presetID="37" presetClass="exit" presetSubtype="0" fill="hold" nodeType="withEffect">
                                  <p:stCondLst>
                                    <p:cond delay="0"/>
                                  </p:stCondLst>
                                  <p:childTnLst>
                                    <p:animEffect transition="out" filter="fade">
                                      <p:cBhvr>
                                        <p:cTn id="59" dur="1000"/>
                                        <p:tgtEl>
                                          <p:spTgt spid="12"/>
                                        </p:tgtEl>
                                      </p:cBhvr>
                                    </p:animEffect>
                                    <p:anim calcmode="lin" valueType="num">
                                      <p:cBhvr>
                                        <p:cTn id="60" dur="1000"/>
                                        <p:tgtEl>
                                          <p:spTgt spid="12"/>
                                        </p:tgtEl>
                                        <p:attrNameLst>
                                          <p:attrName>ppt_x</p:attrName>
                                        </p:attrNameLst>
                                      </p:cBhvr>
                                      <p:tavLst>
                                        <p:tav tm="0">
                                          <p:val>
                                            <p:strVal val="ppt_x"/>
                                          </p:val>
                                        </p:tav>
                                        <p:tav tm="100000">
                                          <p:val>
                                            <p:strVal val="ppt_x"/>
                                          </p:val>
                                        </p:tav>
                                      </p:tavLst>
                                    </p:anim>
                                    <p:anim calcmode="lin" valueType="num">
                                      <p:cBhvr>
                                        <p:cTn id="61" dur="100" decel="100000"/>
                                        <p:tgtEl>
                                          <p:spTgt spid="12"/>
                                        </p:tgtEl>
                                        <p:attrNameLst>
                                          <p:attrName>ppt_y</p:attrName>
                                        </p:attrNameLst>
                                      </p:cBhvr>
                                      <p:tavLst>
                                        <p:tav tm="0">
                                          <p:val>
                                            <p:strVal val="ppt_y"/>
                                          </p:val>
                                        </p:tav>
                                        <p:tav tm="100000">
                                          <p:val>
                                            <p:strVal val="ppt_y-.03"/>
                                          </p:val>
                                        </p:tav>
                                      </p:tavLst>
                                    </p:anim>
                                    <p:anim calcmode="lin" valueType="num">
                                      <p:cBhvr>
                                        <p:cTn id="62" dur="900" accel="100000">
                                          <p:stCondLst>
                                            <p:cond delay="100"/>
                                          </p:stCondLst>
                                        </p:cTn>
                                        <p:tgtEl>
                                          <p:spTgt spid="12"/>
                                        </p:tgtEl>
                                        <p:attrNameLst>
                                          <p:attrName>ppt_y</p:attrName>
                                        </p:attrNameLst>
                                      </p:cBhvr>
                                      <p:tavLst>
                                        <p:tav tm="0">
                                          <p:val>
                                            <p:strVal val="ppt_y"/>
                                          </p:val>
                                        </p:tav>
                                        <p:tav tm="100000">
                                          <p:val>
                                            <p:strVal val="ppt_y+1"/>
                                          </p:val>
                                        </p:tav>
                                      </p:tavLst>
                                    </p:anim>
                                    <p:set>
                                      <p:cBhvr>
                                        <p:cTn id="63" dur="1" fill="hold">
                                          <p:stCondLst>
                                            <p:cond delay="999"/>
                                          </p:stCondLst>
                                        </p:cTn>
                                        <p:tgtEl>
                                          <p:spTgt spid="12"/>
                                        </p:tgtEl>
                                        <p:attrNameLst>
                                          <p:attrName>style.visibility</p:attrName>
                                        </p:attrNameLst>
                                      </p:cBhvr>
                                      <p:to>
                                        <p:strVal val="hidden"/>
                                      </p:to>
                                    </p:set>
                                  </p:childTnLst>
                                </p:cTn>
                              </p:par>
                              <p:par>
                                <p:cTn id="64" presetID="37" presetClass="exit" presetSubtype="0" fill="hold" grpId="1" nodeType="withEffect">
                                  <p:stCondLst>
                                    <p:cond delay="0"/>
                                  </p:stCondLst>
                                  <p:iterate type="lt">
                                    <p:tmPct val="0"/>
                                  </p:iterate>
                                  <p:childTnLst>
                                    <p:animEffect transition="out" filter="fade">
                                      <p:cBhvr>
                                        <p:cTn id="65" dur="1000"/>
                                        <p:tgtEl>
                                          <p:spTgt spid="10"/>
                                        </p:tgtEl>
                                      </p:cBhvr>
                                    </p:animEffect>
                                    <p:anim calcmode="lin" valueType="num">
                                      <p:cBhvr>
                                        <p:cTn id="66" dur="1000"/>
                                        <p:tgtEl>
                                          <p:spTgt spid="10"/>
                                        </p:tgtEl>
                                        <p:attrNameLst>
                                          <p:attrName>ppt_x</p:attrName>
                                        </p:attrNameLst>
                                      </p:cBhvr>
                                      <p:tavLst>
                                        <p:tav tm="0">
                                          <p:val>
                                            <p:strVal val="ppt_x"/>
                                          </p:val>
                                        </p:tav>
                                        <p:tav tm="100000">
                                          <p:val>
                                            <p:strVal val="ppt_x"/>
                                          </p:val>
                                        </p:tav>
                                      </p:tavLst>
                                    </p:anim>
                                    <p:anim calcmode="lin" valueType="num">
                                      <p:cBhvr>
                                        <p:cTn id="67" dur="100" decel="100000"/>
                                        <p:tgtEl>
                                          <p:spTgt spid="10"/>
                                        </p:tgtEl>
                                        <p:attrNameLst>
                                          <p:attrName>ppt_y</p:attrName>
                                        </p:attrNameLst>
                                      </p:cBhvr>
                                      <p:tavLst>
                                        <p:tav tm="0">
                                          <p:val>
                                            <p:strVal val="ppt_y"/>
                                          </p:val>
                                        </p:tav>
                                        <p:tav tm="100000">
                                          <p:val>
                                            <p:strVal val="ppt_y-.03"/>
                                          </p:val>
                                        </p:tav>
                                      </p:tavLst>
                                    </p:anim>
                                    <p:anim calcmode="lin" valueType="num">
                                      <p:cBhvr>
                                        <p:cTn id="68" dur="900" accel="100000">
                                          <p:stCondLst>
                                            <p:cond delay="100"/>
                                          </p:stCondLst>
                                        </p:cTn>
                                        <p:tgtEl>
                                          <p:spTgt spid="10"/>
                                        </p:tgtEl>
                                        <p:attrNameLst>
                                          <p:attrName>ppt_y</p:attrName>
                                        </p:attrNameLst>
                                      </p:cBhvr>
                                      <p:tavLst>
                                        <p:tav tm="0">
                                          <p:val>
                                            <p:strVal val="ppt_y"/>
                                          </p:val>
                                        </p:tav>
                                        <p:tav tm="100000">
                                          <p:val>
                                            <p:strVal val="ppt_y+1"/>
                                          </p:val>
                                        </p:tav>
                                      </p:tavLst>
                                    </p:anim>
                                    <p:set>
                                      <p:cBhvr>
                                        <p:cTn id="69"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11682"/>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08" y="188640"/>
            <a:ext cx="5150165" cy="1296144"/>
          </a:xfrm>
          <a:prstGeom prst="rect">
            <a:avLst/>
          </a:prstGeom>
          <a:effectLst>
            <a:outerShdw blurRad="63500" sx="102000" sy="102000" algn="ctr" rotWithShape="0">
              <a:prstClr val="black">
                <a:alpha val="40000"/>
              </a:prstClr>
            </a:outerShdw>
          </a:effectLst>
        </p:spPr>
      </p:pic>
      <p:pic>
        <p:nvPicPr>
          <p:cNvPr id="8" name="Picture 25" descr="F:\總統教育獎照片\2.JPG"/>
          <p:cNvPicPr>
            <a:picLocks noChangeAspect="1" noChangeArrowheads="1"/>
          </p:cNvPicPr>
          <p:nvPr/>
        </p:nvPicPr>
        <p:blipFill>
          <a:blip r:embed="rId5">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4499992" y="1916832"/>
            <a:ext cx="4536753" cy="3200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p:nvPr/>
        </p:nvSpPr>
        <p:spPr>
          <a:xfrm>
            <a:off x="608449" y="3760823"/>
            <a:ext cx="3888432" cy="830997"/>
          </a:xfrm>
          <a:prstGeom prst="rect">
            <a:avLst/>
          </a:prstGeom>
          <a:noFill/>
        </p:spPr>
        <p:txBody>
          <a:bodyPr wrap="square" rtlCol="0">
            <a:spAutoFit/>
          </a:bodyPr>
          <a:lstStyle/>
          <a:p>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而美麗也在</a:t>
            </a:r>
            <a:r>
              <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2011</a:t>
            </a:r>
            <a:r>
              <a:rPr lang="zh-TW" altLang="en-US"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rPr>
              <a:t>年得到總統國家教育獎的美麗榮耀</a:t>
            </a:r>
            <a:endParaRPr lang="en-US" altLang="zh-TW" sz="2400" dirty="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endParaRPr>
          </a:p>
        </p:txBody>
      </p:sp>
      <p:sp>
        <p:nvSpPr>
          <p:cNvPr id="5" name="文字方塊 4"/>
          <p:cNvSpPr txBox="1"/>
          <p:nvPr/>
        </p:nvSpPr>
        <p:spPr>
          <a:xfrm>
            <a:off x="611560" y="2189972"/>
            <a:ext cx="3672408" cy="1200329"/>
          </a:xfrm>
          <a:prstGeom prst="rect">
            <a:avLst/>
          </a:prstGeom>
          <a:noFill/>
        </p:spPr>
        <p:txBody>
          <a:bodyPr wrap="square" rtlCol="0">
            <a:spAutoFit/>
          </a:bodyPr>
          <a:lstStyle>
            <a:defPPr>
              <a:defRPr lang="zh-TW"/>
            </a:defPPr>
            <a:lvl1pPr>
              <a:defRPr sz="2400">
                <a:ln>
                  <a:solidFill>
                    <a:schemeClr val="accent2">
                      <a:lumMod val="40000"/>
                      <a:lumOff val="60000"/>
                    </a:schemeClr>
                  </a:solidFill>
                </a:ln>
                <a:solidFill>
                  <a:schemeClr val="accent2">
                    <a:lumMod val="75000"/>
                  </a:schemeClr>
                </a:solidFill>
                <a:latin typeface="華康硬黑體W7" pitchFamily="49" charset="-120"/>
                <a:ea typeface="華康硬黑體W7" pitchFamily="49" charset="-120"/>
              </a:defRPr>
            </a:lvl1pPr>
          </a:lstStyle>
          <a:p>
            <a:r>
              <a:rPr lang="zh-TW" altLang="en-US" dirty="0"/>
              <a:t>美麗用別人給她的愛再去彌補其他人缺乏的愛</a:t>
            </a:r>
            <a:endParaRPr lang="en-US" altLang="zh-TW" dirty="0"/>
          </a:p>
          <a:p>
            <a:r>
              <a:rPr lang="zh-TW" altLang="en-US" dirty="0"/>
              <a:t>這種精神令人十分佩服</a:t>
            </a:r>
            <a:endParaRPr lang="en-US" altLang="zh-TW" dirty="0"/>
          </a:p>
        </p:txBody>
      </p:sp>
    </p:spTree>
    <p:custDataLst>
      <p:tags r:id="rId1"/>
    </p:custDataLst>
    <p:extLst>
      <p:ext uri="{BB962C8B-B14F-4D97-AF65-F5344CB8AC3E}">
        <p14:creationId xmlns:p14="http://schemas.microsoft.com/office/powerpoint/2010/main" val="3432392955"/>
      </p:ext>
    </p:extLst>
  </p:cSld>
  <p:clrMapOvr>
    <a:masterClrMapping/>
  </p:clrMapOvr>
  <mc:AlternateContent xmlns:mc="http://schemas.openxmlformats.org/markup-compatibility/2006" xmlns:p14="http://schemas.microsoft.com/office/powerpoint/2010/main">
    <mc:Choice Requires="p14">
      <p:transition spd="slow" p14:dur="2000" advTm="24189">
        <p14:ferris dir="l"/>
      </p:transition>
    </mc:Choice>
    <mc:Fallback xmlns="">
      <p:transition spd="slow" advTm="241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500" autoRev="1" fill="hold">
                                          <p:stCondLst>
                                            <p:cond delay="0"/>
                                          </p:stCondLst>
                                        </p:cTn>
                                        <p:tgtEl>
                                          <p:spTgt spid="5"/>
                                        </p:tgtEl>
                                        <p:attrNameLst>
                                          <p:attrName>ppt_w</p:attrName>
                                        </p:attrNameLst>
                                      </p:cBhvr>
                                    </p:anim>
                                    <p:anim by="(#ppt_w*0.50)" calcmode="lin" valueType="num">
                                      <p:cBhvr>
                                        <p:cTn id="15" dur="500" decel="50000" autoRev="1" fill="hold">
                                          <p:stCondLst>
                                            <p:cond delay="0"/>
                                          </p:stCondLst>
                                        </p:cTn>
                                        <p:tgtEl>
                                          <p:spTgt spid="5"/>
                                        </p:tgtEl>
                                        <p:attrNameLst>
                                          <p:attrName>ppt_x</p:attrName>
                                        </p:attrNameLst>
                                      </p:cBhvr>
                                    </p:anim>
                                    <p:anim from="(-#ppt_h/2)" to="(#ppt_y)" calcmode="lin" valueType="num">
                                      <p:cBhvr>
                                        <p:cTn id="16" dur="1000" fill="hold">
                                          <p:stCondLst>
                                            <p:cond delay="0"/>
                                          </p:stCondLst>
                                        </p:cTn>
                                        <p:tgtEl>
                                          <p:spTgt spid="5"/>
                                        </p:tgtEl>
                                        <p:attrNameLst>
                                          <p:attrName>ppt_y</p:attrName>
                                        </p:attrNameLst>
                                      </p:cBhvr>
                                    </p:anim>
                                    <p:animRot by="21600000">
                                      <p:cBhvr>
                                        <p:cTn id="17" dur="1000" fill="hold">
                                          <p:stCondLst>
                                            <p:cond delay="0"/>
                                          </p:stCondLst>
                                        </p:cTn>
                                        <p:tgtEl>
                                          <p:spTgt spid="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800" decel="100000"/>
                                        <p:tgtEl>
                                          <p:spTgt spid="8"/>
                                        </p:tgtEl>
                                      </p:cBhvr>
                                    </p:animEffect>
                                    <p:anim calcmode="lin" valueType="num">
                                      <p:cBhvr>
                                        <p:cTn id="23" dur="800" decel="100000" fill="hold"/>
                                        <p:tgtEl>
                                          <p:spTgt spid="8"/>
                                        </p:tgtEl>
                                        <p:attrNameLst>
                                          <p:attrName>style.rotation</p:attrName>
                                        </p:attrNameLst>
                                      </p:cBhvr>
                                      <p:tavLst>
                                        <p:tav tm="0">
                                          <p:val>
                                            <p:fltVal val="-90"/>
                                          </p:val>
                                        </p:tav>
                                        <p:tav tm="100000">
                                          <p:val>
                                            <p:fltVal val="0"/>
                                          </p:val>
                                        </p:tav>
                                      </p:tavLst>
                                    </p:anim>
                                    <p:anim calcmode="lin" valueType="num">
                                      <p:cBhvr>
                                        <p:cTn id="24" dur="800" decel="100000" fill="hold"/>
                                        <p:tgtEl>
                                          <p:spTgt spid="8"/>
                                        </p:tgtEl>
                                        <p:attrNameLst>
                                          <p:attrName>ppt_x</p:attrName>
                                        </p:attrNameLst>
                                      </p:cBhvr>
                                      <p:tavLst>
                                        <p:tav tm="0">
                                          <p:val>
                                            <p:strVal val="#ppt_x+0.4"/>
                                          </p:val>
                                        </p:tav>
                                        <p:tav tm="100000">
                                          <p:val>
                                            <p:strVal val="#ppt_x-0.05"/>
                                          </p:val>
                                        </p:tav>
                                      </p:tavLst>
                                    </p:anim>
                                    <p:anim calcmode="lin" valueType="num">
                                      <p:cBhvr>
                                        <p:cTn id="25" dur="800" decel="100000" fill="hold"/>
                                        <p:tgtEl>
                                          <p:spTgt spid="8"/>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by="(-#ppt_w*2)" calcmode="lin" valueType="num">
                                      <p:cBhvr rctx="PPT">
                                        <p:cTn id="32" dur="500" autoRev="1" fill="hold">
                                          <p:stCondLst>
                                            <p:cond delay="0"/>
                                          </p:stCondLst>
                                        </p:cTn>
                                        <p:tgtEl>
                                          <p:spTgt spid="7"/>
                                        </p:tgtEl>
                                        <p:attrNameLst>
                                          <p:attrName>ppt_w</p:attrName>
                                        </p:attrNameLst>
                                      </p:cBhvr>
                                    </p:anim>
                                    <p:anim by="(#ppt_w*0.50)" calcmode="lin" valueType="num">
                                      <p:cBhvr>
                                        <p:cTn id="33" dur="500" decel="50000" autoRev="1" fill="hold">
                                          <p:stCondLst>
                                            <p:cond delay="0"/>
                                          </p:stCondLst>
                                        </p:cTn>
                                        <p:tgtEl>
                                          <p:spTgt spid="7"/>
                                        </p:tgtEl>
                                        <p:attrNameLst>
                                          <p:attrName>ppt_x</p:attrName>
                                        </p:attrNameLst>
                                      </p:cBhvr>
                                    </p:anim>
                                    <p:anim from="(-#ppt_h/2)" to="(#ppt_y)" calcmode="lin" valueType="num">
                                      <p:cBhvr>
                                        <p:cTn id="34" dur="1000" fill="hold">
                                          <p:stCondLst>
                                            <p:cond delay="0"/>
                                          </p:stCondLst>
                                        </p:cTn>
                                        <p:tgtEl>
                                          <p:spTgt spid="7"/>
                                        </p:tgtEl>
                                        <p:attrNameLst>
                                          <p:attrName>ppt_y</p:attrName>
                                        </p:attrNameLst>
                                      </p:cBhvr>
                                    </p:anim>
                                    <p:animRot by="21600000">
                                      <p:cBhvr>
                                        <p:cTn id="35" dur="1000" fill="hold">
                                          <p:stCondLst>
                                            <p:cond delay="0"/>
                                          </p:stCondLst>
                                        </p:cTn>
                                        <p:tgtEl>
                                          <p:spTgt spid="7"/>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37" presetClass="exit" presetSubtype="0" fill="hold" nodeType="clickEffect">
                                  <p:stCondLst>
                                    <p:cond delay="0"/>
                                  </p:stCondLst>
                                  <p:childTnLst>
                                    <p:animEffect transition="out" filter="fade">
                                      <p:cBhvr>
                                        <p:cTn id="39" dur="1000"/>
                                        <p:tgtEl>
                                          <p:spTgt spid="6"/>
                                        </p:tgtEl>
                                      </p:cBhvr>
                                    </p:animEffect>
                                    <p:anim calcmode="lin" valueType="num">
                                      <p:cBhvr>
                                        <p:cTn id="40" dur="1000"/>
                                        <p:tgtEl>
                                          <p:spTgt spid="6"/>
                                        </p:tgtEl>
                                        <p:attrNameLst>
                                          <p:attrName>ppt_x</p:attrName>
                                        </p:attrNameLst>
                                      </p:cBhvr>
                                      <p:tavLst>
                                        <p:tav tm="0">
                                          <p:val>
                                            <p:strVal val="ppt_x"/>
                                          </p:val>
                                        </p:tav>
                                        <p:tav tm="100000">
                                          <p:val>
                                            <p:strVal val="ppt_x"/>
                                          </p:val>
                                        </p:tav>
                                      </p:tavLst>
                                    </p:anim>
                                    <p:anim calcmode="lin" valueType="num">
                                      <p:cBhvr>
                                        <p:cTn id="41" dur="100" decel="100000"/>
                                        <p:tgtEl>
                                          <p:spTgt spid="6"/>
                                        </p:tgtEl>
                                        <p:attrNameLst>
                                          <p:attrName>ppt_y</p:attrName>
                                        </p:attrNameLst>
                                      </p:cBhvr>
                                      <p:tavLst>
                                        <p:tav tm="0">
                                          <p:val>
                                            <p:strVal val="ppt_y"/>
                                          </p:val>
                                        </p:tav>
                                        <p:tav tm="100000">
                                          <p:val>
                                            <p:strVal val="ppt_y-.03"/>
                                          </p:val>
                                        </p:tav>
                                      </p:tavLst>
                                    </p:anim>
                                    <p:anim calcmode="lin" valueType="num">
                                      <p:cBhvr>
                                        <p:cTn id="42" dur="900" accel="100000">
                                          <p:stCondLst>
                                            <p:cond delay="100"/>
                                          </p:stCondLst>
                                        </p:cTn>
                                        <p:tgtEl>
                                          <p:spTgt spid="6"/>
                                        </p:tgtEl>
                                        <p:attrNameLst>
                                          <p:attrName>ppt_y</p:attrName>
                                        </p:attrNameLst>
                                      </p:cBhvr>
                                      <p:tavLst>
                                        <p:tav tm="0">
                                          <p:val>
                                            <p:strVal val="ppt_y"/>
                                          </p:val>
                                        </p:tav>
                                        <p:tav tm="100000">
                                          <p:val>
                                            <p:strVal val="ppt_y+1"/>
                                          </p:val>
                                        </p:tav>
                                      </p:tavLst>
                                    </p:anim>
                                    <p:set>
                                      <p:cBhvr>
                                        <p:cTn id="43" dur="1" fill="hold">
                                          <p:stCondLst>
                                            <p:cond delay="999"/>
                                          </p:stCondLst>
                                        </p:cTn>
                                        <p:tgtEl>
                                          <p:spTgt spid="6"/>
                                        </p:tgtEl>
                                        <p:attrNameLst>
                                          <p:attrName>style.visibility</p:attrName>
                                        </p:attrNameLst>
                                      </p:cBhvr>
                                      <p:to>
                                        <p:strVal val="hidden"/>
                                      </p:to>
                                    </p:set>
                                  </p:childTnLst>
                                </p:cTn>
                              </p:par>
                              <p:par>
                                <p:cTn id="44" presetID="37" presetClass="exit" presetSubtype="0" fill="hold" grpId="1" nodeType="withEffect">
                                  <p:stCondLst>
                                    <p:cond delay="0"/>
                                  </p:stCondLst>
                                  <p:iterate type="lt">
                                    <p:tmPct val="0"/>
                                  </p:iterate>
                                  <p:childTnLst>
                                    <p:animEffect transition="out" filter="fade">
                                      <p:cBhvr>
                                        <p:cTn id="45" dur="1000"/>
                                        <p:tgtEl>
                                          <p:spTgt spid="5"/>
                                        </p:tgtEl>
                                      </p:cBhvr>
                                    </p:animEffect>
                                    <p:anim calcmode="lin" valueType="num">
                                      <p:cBhvr>
                                        <p:cTn id="46" dur="1000"/>
                                        <p:tgtEl>
                                          <p:spTgt spid="5"/>
                                        </p:tgtEl>
                                        <p:attrNameLst>
                                          <p:attrName>ppt_x</p:attrName>
                                        </p:attrNameLst>
                                      </p:cBhvr>
                                      <p:tavLst>
                                        <p:tav tm="0">
                                          <p:val>
                                            <p:strVal val="ppt_x"/>
                                          </p:val>
                                        </p:tav>
                                        <p:tav tm="100000">
                                          <p:val>
                                            <p:strVal val="ppt_x"/>
                                          </p:val>
                                        </p:tav>
                                      </p:tavLst>
                                    </p:anim>
                                    <p:anim calcmode="lin" valueType="num">
                                      <p:cBhvr>
                                        <p:cTn id="47" dur="100" decel="100000"/>
                                        <p:tgtEl>
                                          <p:spTgt spid="5"/>
                                        </p:tgtEl>
                                        <p:attrNameLst>
                                          <p:attrName>ppt_y</p:attrName>
                                        </p:attrNameLst>
                                      </p:cBhvr>
                                      <p:tavLst>
                                        <p:tav tm="0">
                                          <p:val>
                                            <p:strVal val="ppt_y"/>
                                          </p:val>
                                        </p:tav>
                                        <p:tav tm="100000">
                                          <p:val>
                                            <p:strVal val="ppt_y-.03"/>
                                          </p:val>
                                        </p:tav>
                                      </p:tavLst>
                                    </p:anim>
                                    <p:anim calcmode="lin" valueType="num">
                                      <p:cBhvr>
                                        <p:cTn id="48" dur="900" accel="100000">
                                          <p:stCondLst>
                                            <p:cond delay="100"/>
                                          </p:stCondLst>
                                        </p:cTn>
                                        <p:tgtEl>
                                          <p:spTgt spid="5"/>
                                        </p:tgtEl>
                                        <p:attrNameLst>
                                          <p:attrName>ppt_y</p:attrName>
                                        </p:attrNameLst>
                                      </p:cBhvr>
                                      <p:tavLst>
                                        <p:tav tm="0">
                                          <p:val>
                                            <p:strVal val="ppt_y"/>
                                          </p:val>
                                        </p:tav>
                                        <p:tav tm="100000">
                                          <p:val>
                                            <p:strVal val="ppt_y+1"/>
                                          </p:val>
                                        </p:tav>
                                      </p:tavLst>
                                    </p:anim>
                                    <p:set>
                                      <p:cBhvr>
                                        <p:cTn id="49" dur="1" fill="hold">
                                          <p:stCondLst>
                                            <p:cond delay="999"/>
                                          </p:stCondLst>
                                        </p:cTn>
                                        <p:tgtEl>
                                          <p:spTgt spid="5"/>
                                        </p:tgtEl>
                                        <p:attrNameLst>
                                          <p:attrName>style.visibility</p:attrName>
                                        </p:attrNameLst>
                                      </p:cBhvr>
                                      <p:to>
                                        <p:strVal val="hidden"/>
                                      </p:to>
                                    </p:set>
                                  </p:childTnLst>
                                </p:cTn>
                              </p:par>
                              <p:par>
                                <p:cTn id="50" presetID="37" presetClass="exit" presetSubtype="0" fill="hold" nodeType="withEffect">
                                  <p:stCondLst>
                                    <p:cond delay="0"/>
                                  </p:stCondLst>
                                  <p:childTnLst>
                                    <p:animEffect transition="out" filter="fade">
                                      <p:cBhvr>
                                        <p:cTn id="51" dur="1000"/>
                                        <p:tgtEl>
                                          <p:spTgt spid="8"/>
                                        </p:tgtEl>
                                      </p:cBhvr>
                                    </p:animEffect>
                                    <p:anim calcmode="lin" valueType="num">
                                      <p:cBhvr>
                                        <p:cTn id="52" dur="1000"/>
                                        <p:tgtEl>
                                          <p:spTgt spid="8"/>
                                        </p:tgtEl>
                                        <p:attrNameLst>
                                          <p:attrName>ppt_x</p:attrName>
                                        </p:attrNameLst>
                                      </p:cBhvr>
                                      <p:tavLst>
                                        <p:tav tm="0">
                                          <p:val>
                                            <p:strVal val="ppt_x"/>
                                          </p:val>
                                        </p:tav>
                                        <p:tav tm="100000">
                                          <p:val>
                                            <p:strVal val="ppt_x"/>
                                          </p:val>
                                        </p:tav>
                                      </p:tavLst>
                                    </p:anim>
                                    <p:anim calcmode="lin" valueType="num">
                                      <p:cBhvr>
                                        <p:cTn id="53" dur="100" decel="100000"/>
                                        <p:tgtEl>
                                          <p:spTgt spid="8"/>
                                        </p:tgtEl>
                                        <p:attrNameLst>
                                          <p:attrName>ppt_y</p:attrName>
                                        </p:attrNameLst>
                                      </p:cBhvr>
                                      <p:tavLst>
                                        <p:tav tm="0">
                                          <p:val>
                                            <p:strVal val="ppt_y"/>
                                          </p:val>
                                        </p:tav>
                                        <p:tav tm="100000">
                                          <p:val>
                                            <p:strVal val="ppt_y-.03"/>
                                          </p:val>
                                        </p:tav>
                                      </p:tavLst>
                                    </p:anim>
                                    <p:anim calcmode="lin" valueType="num">
                                      <p:cBhvr>
                                        <p:cTn id="54" dur="900" accel="100000">
                                          <p:stCondLst>
                                            <p:cond delay="100"/>
                                          </p:stCondLst>
                                        </p:cTn>
                                        <p:tgtEl>
                                          <p:spTgt spid="8"/>
                                        </p:tgtEl>
                                        <p:attrNameLst>
                                          <p:attrName>ppt_y</p:attrName>
                                        </p:attrNameLst>
                                      </p:cBhvr>
                                      <p:tavLst>
                                        <p:tav tm="0">
                                          <p:val>
                                            <p:strVal val="ppt_y"/>
                                          </p:val>
                                        </p:tav>
                                        <p:tav tm="100000">
                                          <p:val>
                                            <p:strVal val="ppt_y+1"/>
                                          </p:val>
                                        </p:tav>
                                      </p:tavLst>
                                    </p:anim>
                                    <p:set>
                                      <p:cBhvr>
                                        <p:cTn id="55" dur="1" fill="hold">
                                          <p:stCondLst>
                                            <p:cond delay="999"/>
                                          </p:stCondLst>
                                        </p:cTn>
                                        <p:tgtEl>
                                          <p:spTgt spid="8"/>
                                        </p:tgtEl>
                                        <p:attrNameLst>
                                          <p:attrName>style.visibility</p:attrName>
                                        </p:attrNameLst>
                                      </p:cBhvr>
                                      <p:to>
                                        <p:strVal val="hidden"/>
                                      </p:to>
                                    </p:set>
                                  </p:childTnLst>
                                </p:cTn>
                              </p:par>
                              <p:par>
                                <p:cTn id="56" presetID="37" presetClass="exit" presetSubtype="0" fill="hold" grpId="1" nodeType="withEffect">
                                  <p:stCondLst>
                                    <p:cond delay="0"/>
                                  </p:stCondLst>
                                  <p:iterate type="lt">
                                    <p:tmPct val="0"/>
                                  </p:iterate>
                                  <p:childTnLst>
                                    <p:animEffect transition="out" filter="fade">
                                      <p:cBhvr>
                                        <p:cTn id="57" dur="1000"/>
                                        <p:tgtEl>
                                          <p:spTgt spid="7"/>
                                        </p:tgtEl>
                                      </p:cBhvr>
                                    </p:animEffect>
                                    <p:anim calcmode="lin" valueType="num">
                                      <p:cBhvr>
                                        <p:cTn id="58" dur="1000"/>
                                        <p:tgtEl>
                                          <p:spTgt spid="7"/>
                                        </p:tgtEl>
                                        <p:attrNameLst>
                                          <p:attrName>ppt_x</p:attrName>
                                        </p:attrNameLst>
                                      </p:cBhvr>
                                      <p:tavLst>
                                        <p:tav tm="0">
                                          <p:val>
                                            <p:strVal val="ppt_x"/>
                                          </p:val>
                                        </p:tav>
                                        <p:tav tm="100000">
                                          <p:val>
                                            <p:strVal val="ppt_x"/>
                                          </p:val>
                                        </p:tav>
                                      </p:tavLst>
                                    </p:anim>
                                    <p:anim calcmode="lin" valueType="num">
                                      <p:cBhvr>
                                        <p:cTn id="59" dur="100" decel="100000"/>
                                        <p:tgtEl>
                                          <p:spTgt spid="7"/>
                                        </p:tgtEl>
                                        <p:attrNameLst>
                                          <p:attrName>ppt_y</p:attrName>
                                        </p:attrNameLst>
                                      </p:cBhvr>
                                      <p:tavLst>
                                        <p:tav tm="0">
                                          <p:val>
                                            <p:strVal val="ppt_y"/>
                                          </p:val>
                                        </p:tav>
                                        <p:tav tm="100000">
                                          <p:val>
                                            <p:strVal val="ppt_y-.03"/>
                                          </p:val>
                                        </p:tav>
                                      </p:tavLst>
                                    </p:anim>
                                    <p:anim calcmode="lin" valueType="num">
                                      <p:cBhvr>
                                        <p:cTn id="60" dur="900" accel="100000">
                                          <p:stCondLst>
                                            <p:cond delay="100"/>
                                          </p:stCondLst>
                                        </p:cTn>
                                        <p:tgtEl>
                                          <p:spTgt spid="7"/>
                                        </p:tgtEl>
                                        <p:attrNameLst>
                                          <p:attrName>ppt_y</p:attrName>
                                        </p:attrNameLst>
                                      </p:cBhvr>
                                      <p:tavLst>
                                        <p:tav tm="0">
                                          <p:val>
                                            <p:strVal val="ppt_y"/>
                                          </p:val>
                                        </p:tav>
                                        <p:tav tm="100000">
                                          <p:val>
                                            <p:strVal val="ppt_y+1"/>
                                          </p:val>
                                        </p:tav>
                                      </p:tavLst>
                                    </p:anim>
                                    <p:set>
                                      <p:cBhvr>
                                        <p:cTn id="61"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p:bldP spid="5"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
</p:tagLst>
</file>

<file path=ppt/tags/tag10.xml><?xml version="1.0" encoding="utf-8"?>
<p:tagLst xmlns:a="http://schemas.openxmlformats.org/drawingml/2006/main" xmlns:r="http://schemas.openxmlformats.org/officeDocument/2006/relationships" xmlns:p="http://schemas.openxmlformats.org/presentationml/2006/main">
  <p:tag name="TIMING" val="|0.3|2.6|2|1.8|2|2.1|9.2"/>
</p:tagLst>
</file>

<file path=ppt/tags/tag11.xml><?xml version="1.0" encoding="utf-8"?>
<p:tagLst xmlns:a="http://schemas.openxmlformats.org/drawingml/2006/main" xmlns:r="http://schemas.openxmlformats.org/officeDocument/2006/relationships" xmlns:p="http://schemas.openxmlformats.org/presentationml/2006/main">
  <p:tag name="TIMING" val="|0.5|1.5|1.4|2|0.7|2.2"/>
</p:tagLst>
</file>

<file path=ppt/tags/tag2.xml><?xml version="1.0" encoding="utf-8"?>
<p:tagLst xmlns:a="http://schemas.openxmlformats.org/drawingml/2006/main" xmlns:r="http://schemas.openxmlformats.org/officeDocument/2006/relationships" xmlns:p="http://schemas.openxmlformats.org/presentationml/2006/main">
  <p:tag name="TIMING" val="|0.2|1.7|5.8|2.4|10"/>
</p:tagLst>
</file>

<file path=ppt/tags/tag3.xml><?xml version="1.0" encoding="utf-8"?>
<p:tagLst xmlns:a="http://schemas.openxmlformats.org/drawingml/2006/main" xmlns:r="http://schemas.openxmlformats.org/officeDocument/2006/relationships" xmlns:p="http://schemas.openxmlformats.org/presentationml/2006/main">
  <p:tag name="TIMING" val="|0.3|1.5|7.1|11.9"/>
</p:tagLst>
</file>

<file path=ppt/tags/tag4.xml><?xml version="1.0" encoding="utf-8"?>
<p:tagLst xmlns:a="http://schemas.openxmlformats.org/drawingml/2006/main" xmlns:r="http://schemas.openxmlformats.org/officeDocument/2006/relationships" xmlns:p="http://schemas.openxmlformats.org/presentationml/2006/main">
  <p:tag name="TIMING" val="|1.7|1.2|17.7|15"/>
</p:tagLst>
</file>

<file path=ppt/tags/tag5.xml><?xml version="1.0" encoding="utf-8"?>
<p:tagLst xmlns:a="http://schemas.openxmlformats.org/drawingml/2006/main" xmlns:r="http://schemas.openxmlformats.org/officeDocument/2006/relationships" xmlns:p="http://schemas.openxmlformats.org/presentationml/2006/main">
  <p:tag name="TIMING" val="|1.3|4.2|17.3|13.6"/>
</p:tagLst>
</file>

<file path=ppt/tags/tag6.xml><?xml version="1.0" encoding="utf-8"?>
<p:tagLst xmlns:a="http://schemas.openxmlformats.org/drawingml/2006/main" xmlns:r="http://schemas.openxmlformats.org/officeDocument/2006/relationships" xmlns:p="http://schemas.openxmlformats.org/presentationml/2006/main">
  <p:tag name="TIMING" val="|0.2|1.9|9.2|14.4"/>
</p:tagLst>
</file>

<file path=ppt/tags/tag7.xml><?xml version="1.0" encoding="utf-8"?>
<p:tagLst xmlns:a="http://schemas.openxmlformats.org/drawingml/2006/main" xmlns:r="http://schemas.openxmlformats.org/officeDocument/2006/relationships" xmlns:p="http://schemas.openxmlformats.org/presentationml/2006/main">
  <p:tag name="TIMING" val="|0.4|2.2|15.1|5.8|12.1"/>
</p:tagLst>
</file>

<file path=ppt/tags/tag8.xml><?xml version="1.0" encoding="utf-8"?>
<p:tagLst xmlns:a="http://schemas.openxmlformats.org/drawingml/2006/main" xmlns:r="http://schemas.openxmlformats.org/officeDocument/2006/relationships" xmlns:p="http://schemas.openxmlformats.org/presentationml/2006/main">
  <p:tag name="TIMING" val="|0.4|3|1.6|5.3|3.9|13.6"/>
</p:tagLst>
</file>

<file path=ppt/tags/tag9.xml><?xml version="1.0" encoding="utf-8"?>
<p:tagLst xmlns:a="http://schemas.openxmlformats.org/drawingml/2006/main" xmlns:r="http://schemas.openxmlformats.org/officeDocument/2006/relationships" xmlns:p="http://schemas.openxmlformats.org/presentationml/2006/main">
  <p:tag name="TIMING" val="|0.3|2.9|5|2.6|11.9"/>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449</Words>
  <Application>Microsoft Office PowerPoint</Application>
  <PresentationFormat>如螢幕大小 (4:3)</PresentationFormat>
  <Paragraphs>53</Paragraphs>
  <Slides>11</Slides>
  <Notes>0</Notes>
  <HiddenSlides>0</HiddenSlides>
  <MMClips>1</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11</vt:i4>
      </vt:variant>
    </vt:vector>
  </HeadingPairs>
  <TitlesOfParts>
    <vt:vector size="18" baseType="lpstr">
      <vt:lpstr>Arial</vt:lpstr>
      <vt:lpstr>新細明體</vt:lpstr>
      <vt:lpstr>華康雅宋體</vt:lpstr>
      <vt:lpstr>Showcard Gothic</vt:lpstr>
      <vt:lpstr>華康硬黑體W7</vt:lpstr>
      <vt:lpstr>Calibri</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sanuser</cp:lastModifiedBy>
  <cp:revision>63</cp:revision>
  <dcterms:created xsi:type="dcterms:W3CDTF">2013-05-06T11:00:27Z</dcterms:created>
  <dcterms:modified xsi:type="dcterms:W3CDTF">2013-05-16T02:00:00Z</dcterms:modified>
</cp:coreProperties>
</file>